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57" r:id="rId2"/>
    <p:sldId id="289" r:id="rId3"/>
    <p:sldId id="315" r:id="rId4"/>
    <p:sldId id="285" r:id="rId5"/>
    <p:sldId id="274" r:id="rId6"/>
    <p:sldId id="323" r:id="rId7"/>
    <p:sldId id="332" r:id="rId8"/>
    <p:sldId id="269" r:id="rId9"/>
    <p:sldId id="331" r:id="rId10"/>
    <p:sldId id="326" r:id="rId11"/>
    <p:sldId id="316" r:id="rId12"/>
    <p:sldId id="325" r:id="rId13"/>
    <p:sldId id="303" r:id="rId14"/>
    <p:sldId id="327" r:id="rId15"/>
    <p:sldId id="328" r:id="rId16"/>
    <p:sldId id="329" r:id="rId17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16"/>
    <a:srgbClr val="28060C"/>
    <a:srgbClr val="2D0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76AD91-389C-41D3-88DE-C87A81081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5AA52205-E7B5-4254-B26F-5EEE1594A50B}" type="slidenum">
              <a:rPr lang="ru-RU" altLang="sk-SK" sz="1200" smtClean="0">
                <a:latin typeface="Arial" charset="0"/>
              </a:rPr>
              <a:pPr eaLnBrk="1" hangingPunct="1">
                <a:defRPr/>
              </a:pPr>
              <a:t>8</a:t>
            </a:fld>
            <a:endParaRPr lang="ru-RU" altLang="sk-SK" sz="1200" smtClean="0">
              <a:latin typeface="Arial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3C26C2-A11E-4D6C-AA61-7333C242CE45}" type="slidenum">
              <a:rPr lang="ru-RU" altLang="sk-SK"/>
              <a:pPr algn="r" eaLnBrk="1" hangingPunct="1">
                <a:spcBef>
                  <a:spcPct val="0"/>
                </a:spcBef>
              </a:pPr>
              <a:t>8</a:t>
            </a:fld>
            <a:endParaRPr lang="ru-RU" altLang="sk-SK"/>
          </a:p>
        </p:txBody>
      </p:sp>
      <p:sp>
        <p:nvSpPr>
          <p:cNvPr id="1946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9462" name="Номер слайда 3"/>
          <p:cNvSpPr txBox="1">
            <a:spLocks noGrp="1"/>
          </p:cNvSpPr>
          <p:nvPr/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3A654A-1013-40FA-A11B-BE158AFC3D81}" type="slidenum">
              <a:rPr lang="ru-RU" altLang="sk-SK"/>
              <a:pPr algn="r" eaLnBrk="1" hangingPunct="1">
                <a:spcBef>
                  <a:spcPct val="0"/>
                </a:spcBef>
              </a:pPr>
              <a:t>8</a:t>
            </a:fld>
            <a:endParaRPr lang="ru-RU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747713"/>
            <a:ext cx="4989513" cy="3741737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00B0910D-A8DB-4E69-99F1-81804A682464}" type="slidenum">
              <a:rPr lang="ru-RU" altLang="sk-SK" sz="1200" smtClean="0">
                <a:latin typeface="Arial" charset="0"/>
              </a:rPr>
              <a:pPr eaLnBrk="1" hangingPunct="1">
                <a:defRPr/>
              </a:pPr>
              <a:t>14</a:t>
            </a:fld>
            <a:endParaRPr lang="ru-RU" altLang="sk-SK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7841-0CB6-47D4-87BC-52AC293E42A3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5508-C577-44C2-8577-E1E323E6AACD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92711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68D6-AA67-49EC-93D6-49F1B082EA8E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EA99-86F8-42FD-A66B-D210BC19A951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93349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3372-1C8B-4D01-BAF8-CF2552B528D7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4F17-6378-4DF5-B6CD-4C14DC96B69F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186572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C0CB-26DC-4580-AAD7-52A2DAFAE031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C58FD-97AE-4049-AECD-A9D3794F13A0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166322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5028-1858-4957-AC9C-DEC08D90D7EA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30DED-7DF3-4FBB-A02B-C011FE2CE530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31771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0D36A-89D0-4CA6-B0EB-7123DE870F94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493B-1391-4F9F-A841-DAC761EB0418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12504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6589-21A7-4F3A-B13A-3E90E21125C4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3D5B-9C64-4201-BB27-70B5668E1E4B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68334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7B21-8337-408F-AAFC-6A82E658F296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8ED6-7324-4171-8760-A73434AA5171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67600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D4CD-991E-43E9-B294-219044E95DA9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8DE49-E0AF-4395-AD01-B2CD3AAB7C25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7731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654D-CA96-44B6-83CD-DF1A184A9C50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E160-10F2-47EB-9A63-620652427320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27974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8AD0-D099-4345-92F6-C800486E6BED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C45B-12E7-4E8C-BBC8-B1A89D6400F2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  <p:extLst>
      <p:ext uri="{BB962C8B-B14F-4D97-AF65-F5344CB8AC3E}">
        <p14:creationId xmlns:p14="http://schemas.microsoft.com/office/powerpoint/2010/main" val="394847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k-SK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sk-SK" smtClean="0"/>
              <a:t>Образец текста</a:t>
            </a:r>
          </a:p>
          <a:p>
            <a:pPr lvl="1"/>
            <a:r>
              <a:rPr lang="ru-RU" altLang="sk-SK" smtClean="0"/>
              <a:t>Второй уровень</a:t>
            </a:r>
          </a:p>
          <a:p>
            <a:pPr lvl="2"/>
            <a:r>
              <a:rPr lang="ru-RU" altLang="sk-SK" smtClean="0"/>
              <a:t>Третий уровень</a:t>
            </a:r>
          </a:p>
          <a:p>
            <a:pPr lvl="3"/>
            <a:r>
              <a:rPr lang="ru-RU" altLang="sk-SK" smtClean="0"/>
              <a:t>Четвертый уровень</a:t>
            </a:r>
          </a:p>
          <a:p>
            <a:pPr lvl="4"/>
            <a:r>
              <a:rPr lang="ru-RU" altLang="sk-SK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5F2FAF4-657A-4D66-B4C2-F4099992E56E}" type="datetimeFigureOut">
              <a:rPr lang="ru-RU" altLang="sk-SK"/>
              <a:pPr>
                <a:defRPr/>
              </a:pPr>
              <a:t>28.05.2014</a:t>
            </a:fld>
            <a:endParaRPr lang="ru-RU" altLang="sk-SK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sk-SK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4605CD-BAE9-428A-84D3-6A938C1B9321}" type="slidenum">
              <a:rPr lang="ru-RU" altLang="sk-SK"/>
              <a:pPr>
                <a:defRPr/>
              </a:pPr>
              <a:t>‹#›</a:t>
            </a:fld>
            <a:endParaRPr lang="ru-RU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124075" y="0"/>
            <a:ext cx="7019925" cy="15573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sk-SK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Kazan State Agrarian University</a:t>
            </a:r>
          </a:p>
        </p:txBody>
      </p:sp>
      <p:pic>
        <p:nvPicPr>
          <p:cNvPr id="2051" name="Picture 4" descr="Здание КазГАУ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1062038" y="6489700"/>
            <a:ext cx="69357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200" b="1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773238"/>
            <a:ext cx="521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/>
          <a:lstStyle/>
          <a:p>
            <a:pPr marL="342900" indent="-342900" algn="just">
              <a:spcBef>
                <a:spcPct val="20000"/>
              </a:spcBef>
              <a:defRPr/>
            </a:pP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89646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ázok 1" descr="logo_pacagr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6654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9688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9713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3224213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116013" y="260350"/>
            <a:ext cx="18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4400" b="1">
              <a:solidFill>
                <a:srgbClr val="006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2627313" y="260350"/>
            <a:ext cx="568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2000">
                <a:latin typeface="Verdana" pitchFamily="34" charset="0"/>
              </a:rPr>
              <a:t> </a:t>
            </a:r>
            <a:r>
              <a:rPr lang="en-US" altLang="sk-SK" sz="2400">
                <a:latin typeface="Verdana" pitchFamily="34" charset="0"/>
              </a:rPr>
              <a:t>Landscape Design Center</a:t>
            </a:r>
            <a:endParaRPr lang="ru-RU" altLang="sk-SK" sz="2400">
              <a:latin typeface="Verdana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ru-RU" altLang="sk-SK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Kazan </a:t>
            </a:r>
            <a:r>
              <a:rPr lang="en-US" altLang="sk-SK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SAU </a:t>
            </a:r>
            <a:r>
              <a:rPr lang="ru-RU" altLang="sk-SK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accredited</a:t>
            </a:r>
            <a:r>
              <a:rPr lang="ru-RU" altLang="sk-SK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by the Ministry of Education and Sciences of the Russian Federation</a:t>
            </a:r>
            <a:r>
              <a:rPr lang="ru-RU" altLang="sk-SK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2291" name="Picture 3" descr="licenzia%20201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2855913" cy="3937000"/>
          </a:xfrm>
          <a:noFill/>
        </p:spPr>
      </p:pic>
      <p:pic>
        <p:nvPicPr>
          <p:cNvPr id="12292" name="Picture 4" descr="Akkreditazia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84313"/>
            <a:ext cx="2762250" cy="3865562"/>
          </a:xfrm>
          <a:noFill/>
        </p:spPr>
      </p:pic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2124075" y="6308725"/>
            <a:ext cx="443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sk-SK" sz="1800" b="1">
                <a:latin typeface="Verdana" pitchFamily="34" charset="0"/>
              </a:rPr>
              <a:t>Certificate of State Accreditation</a:t>
            </a: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2063750"/>
            <a:ext cx="293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sk-SK" sz="1800" b="1">
                <a:latin typeface="Verdana" pitchFamily="34" charset="0"/>
              </a:rPr>
              <a:t>License of Education 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23749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5937250" y="1844675"/>
            <a:ext cx="3206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sk-SK" sz="1600" b="1">
                <a:latin typeface="Verdana" pitchFamily="34" charset="0"/>
              </a:rPr>
              <a:t>Certificate of </a:t>
            </a:r>
            <a:r>
              <a:rPr lang="en-US" altLang="sk-SK" sz="1600" b="1">
                <a:latin typeface="Verdana" pitchFamily="34" charset="0"/>
              </a:rPr>
              <a:t>Quality  ISO</a:t>
            </a:r>
            <a:endParaRPr lang="ru-RU" altLang="sk-SK" sz="16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916238" y="0"/>
            <a:ext cx="6227762" cy="148431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sk-SK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Kazan SAU successfully passed the international external institutional evaluation </a:t>
            </a:r>
            <a:endParaRPr lang="ru-RU" altLang="sk-SK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79388" y="188913"/>
          <a:ext cx="2944812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orelDRAW" r:id="rId3" imgW="6292786" imgH="4250817" progId="CorelDRAW.Graphic.14">
                  <p:embed/>
                </p:oleObj>
              </mc:Choice>
              <mc:Fallback>
                <p:oleObj name="CorelDRAW" r:id="rId3" imgW="6292786" imgH="4250817" progId="CorelDRAW.Graphic.1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2944812" cy="19891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611188" y="2349500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b="1" i="1">
                <a:solidFill>
                  <a:srgbClr val="000066"/>
                </a:solidFill>
                <a:latin typeface="Verdana" pitchFamily="34" charset="0"/>
              </a:rPr>
              <a:t>Agri-MBA </a:t>
            </a:r>
            <a:endParaRPr lang="en-US" altLang="sk-SK" sz="1600" b="1" i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3317" name="Picture 3" descr="F:\2014\2014 Темпус\ПАСПОРТА\свидетльство М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484313"/>
            <a:ext cx="560387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F:\2014\2014 Темпус\ПАСПОРТА\свидетльство МВА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400"/>
            <a:ext cx="467836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732463"/>
            <a:ext cx="3505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04975" y="536575"/>
            <a:ext cx="6970713" cy="688975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sk-SK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 of Public Accreditation of Agricultural programmes in Russia “2013-2016”</a:t>
            </a:r>
            <a:endParaRPr lang="ru-RU" altLang="sk-SK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8313" y="2492375"/>
            <a:ext cx="8675687" cy="3960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sk-SK" sz="2800" smtClean="0">
                <a:solidFill>
                  <a:srgbClr val="FF0000"/>
                </a:solidFill>
              </a:rPr>
              <a:t>Kazan SAU offers</a:t>
            </a:r>
          </a:p>
          <a:p>
            <a:pPr eaLnBrk="1" hangingPunct="1"/>
            <a:r>
              <a:rPr lang="en-US" altLang="sk-SK" sz="2800" smtClean="0"/>
              <a:t>a group of experts for internal and external quality assurance of agricultural programs</a:t>
            </a:r>
          </a:p>
          <a:p>
            <a:pPr eaLnBrk="1" hangingPunct="1">
              <a:buFontTx/>
              <a:buNone/>
            </a:pPr>
            <a:r>
              <a:rPr lang="en-US" altLang="sk-SK" sz="2800" smtClean="0">
                <a:solidFill>
                  <a:srgbClr val="FF0000"/>
                </a:solidFill>
              </a:rPr>
              <a:t>Kazan SAU has</a:t>
            </a:r>
          </a:p>
          <a:p>
            <a:pPr eaLnBrk="1" hangingPunct="1"/>
            <a:r>
              <a:rPr lang="en-US" altLang="sk-SK" sz="2800" smtClean="0"/>
              <a:t>an experience of questionnaire surveys of students, graduates, employers</a:t>
            </a:r>
          </a:p>
          <a:p>
            <a:pPr eaLnBrk="1" hangingPunct="1"/>
            <a:r>
              <a:rPr lang="en-US" altLang="sk-SK" sz="2800" smtClean="0"/>
              <a:t>stable relations with employers </a:t>
            </a:r>
          </a:p>
          <a:p>
            <a:pPr eaLnBrk="1" hangingPunct="1"/>
            <a:r>
              <a:rPr lang="en-US" altLang="sk-SK" sz="2800" smtClean="0"/>
              <a:t>Agricultural Education Cluster</a:t>
            </a:r>
            <a:endParaRPr lang="ru-RU" altLang="sk-SK" sz="2800" smtClean="0"/>
          </a:p>
        </p:txBody>
      </p:sp>
      <p:pic>
        <p:nvPicPr>
          <p:cNvPr id="14340" name="Obrázok 1" descr="logo_pacag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5398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23850" y="1628775"/>
            <a:ext cx="882015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sk-SK" sz="2400">
                <a:solidFill>
                  <a:srgbClr val="FF0000"/>
                </a:solidFill>
                <a:latin typeface="Verdana" pitchFamily="34" charset="0"/>
              </a:rPr>
              <a:t>The role of KazanSAU is participation in all tasks of activities of the project.</a:t>
            </a:r>
            <a:endParaRPr lang="ru-RU" altLang="sk-SK" sz="240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88913"/>
            <a:ext cx="7740650" cy="8636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sk-SK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Agricultural Education Cluster</a:t>
            </a:r>
            <a:endParaRPr lang="ru-RU" altLang="sk-SK" sz="28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6" descr="C:\Users\Sergey\Desktop\Образовательный кластер на октябрь 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5700"/>
            <a:ext cx="8964613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 descr="логотип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081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88" y="115888"/>
            <a:ext cx="144462" cy="6492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323850" y="1412875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25" y="692150"/>
            <a:ext cx="4105275" cy="7334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Площадь сельхозугодий – 4,5 </a:t>
            </a:r>
            <a:r>
              <a:rPr lang="ru-RU" sz="1600" b="1" dirty="0" err="1"/>
              <a:t>млн.га</a:t>
            </a:r>
            <a:r>
              <a:rPr lang="ru-RU" sz="1600" b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                   из них пашни  – 3,4 </a:t>
            </a:r>
            <a:r>
              <a:rPr lang="ru-RU" sz="1600" b="1" dirty="0" err="1"/>
              <a:t>млн.га</a:t>
            </a:r>
            <a:r>
              <a:rPr lang="ru-RU" sz="1600" b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Сельское население   –  928 тыс. чел.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388" y="1484313"/>
            <a:ext cx="4105275" cy="7334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defTabSz="90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Занятость в экономике республики –</a:t>
            </a:r>
          </a:p>
          <a:p>
            <a:pPr defTabSz="90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11% трудоспособного населения, </a:t>
            </a:r>
          </a:p>
          <a:p>
            <a:pPr defTabSz="90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 </a:t>
            </a:r>
            <a:r>
              <a:rPr lang="ru-RU" sz="1600" b="1" dirty="0" err="1"/>
              <a:t>т.ч</a:t>
            </a:r>
            <a:r>
              <a:rPr lang="ru-RU" sz="1600" b="1" dirty="0"/>
              <a:t>. – 7% в сельском хозяйстве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0563" y="692150"/>
            <a:ext cx="4464050" cy="4889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Имея 2,3% площади сельхозугодий РФ производит около 5% ее сельхозпродукции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7538" y="1268413"/>
            <a:ext cx="4464050" cy="48895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Производит 12,7% валового регионального продукта в </a:t>
            </a:r>
            <a:r>
              <a:rPr lang="ru-RU" sz="1600" b="1" dirty="0" err="1"/>
              <a:t>т.ч</a:t>
            </a:r>
            <a:r>
              <a:rPr lang="ru-RU" sz="1600" b="1" dirty="0"/>
              <a:t>. сельское хозяйство –  7,5%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7538" y="1844675"/>
            <a:ext cx="4716462" cy="85090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8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defTabSz="89852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9852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9852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9852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9852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sk-SK" sz="1400" b="1" smtClean="0">
                <a:solidFill>
                  <a:srgbClr val="006699"/>
                </a:solidFill>
                <a:latin typeface="Arial" charset="0"/>
              </a:rPr>
              <a:t>Кадровый потенциал АПК:</a:t>
            </a:r>
            <a:endParaRPr lang="ru-RU" altLang="sk-SK" sz="1000" b="1" smtClean="0">
              <a:solidFill>
                <a:srgbClr val="006699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altLang="sk-SK" sz="1400" b="1" smtClean="0">
                <a:solidFill>
                  <a:srgbClr val="006699"/>
                </a:solidFill>
                <a:latin typeface="Arial" charset="0"/>
              </a:rPr>
              <a:t>Численность работающих – 112,9 тыс.чел.</a:t>
            </a:r>
          </a:p>
          <a:p>
            <a:pPr eaLnBrk="1" hangingPunct="1">
              <a:defRPr/>
            </a:pPr>
            <a:r>
              <a:rPr lang="ru-RU" altLang="sk-SK" sz="1400" b="1" smtClean="0">
                <a:solidFill>
                  <a:srgbClr val="006699"/>
                </a:solidFill>
                <a:latin typeface="Arial" charset="0"/>
              </a:rPr>
              <a:t>в т.ч. специалистов и руководителей – 13,2 тыс.чел.</a:t>
            </a:r>
          </a:p>
          <a:p>
            <a:pPr eaLnBrk="1" hangingPunct="1">
              <a:defRPr/>
            </a:pPr>
            <a:r>
              <a:rPr lang="ru-RU" altLang="sk-SK" sz="1400" b="1" smtClean="0">
                <a:solidFill>
                  <a:srgbClr val="006699"/>
                </a:solidFill>
                <a:latin typeface="Arial" charset="0"/>
              </a:rPr>
              <a:t>из них с высшим образованием – 4,8 тыс.чел.</a:t>
            </a:r>
          </a:p>
        </p:txBody>
      </p:sp>
      <p:grpSp>
        <p:nvGrpSpPr>
          <p:cNvPr id="16393" name="Группа 4"/>
          <p:cNvGrpSpPr>
            <a:grpSpLocks/>
          </p:cNvGrpSpPr>
          <p:nvPr/>
        </p:nvGrpSpPr>
        <p:grpSpPr bwMode="auto">
          <a:xfrm>
            <a:off x="250825" y="2349500"/>
            <a:ext cx="8128000" cy="3816350"/>
            <a:chOff x="-71438" y="1095375"/>
            <a:chExt cx="9248624" cy="5472113"/>
          </a:xfrm>
        </p:grpSpPr>
        <p:sp>
          <p:nvSpPr>
            <p:cNvPr id="16418" name="Freeform 17"/>
            <p:cNvSpPr>
              <a:spLocks/>
            </p:cNvSpPr>
            <p:nvPr/>
          </p:nvSpPr>
          <p:spPr bwMode="auto">
            <a:xfrm>
              <a:off x="7251700" y="4579938"/>
              <a:ext cx="260350" cy="120650"/>
            </a:xfrm>
            <a:custGeom>
              <a:avLst/>
              <a:gdLst>
                <a:gd name="T0" fmla="*/ 2147483647 w 194"/>
                <a:gd name="T1" fmla="*/ 2147483647 h 101"/>
                <a:gd name="T2" fmla="*/ 2147483647 w 194"/>
                <a:gd name="T3" fmla="*/ 2147483647 h 101"/>
                <a:gd name="T4" fmla="*/ 2147483647 w 194"/>
                <a:gd name="T5" fmla="*/ 2147483647 h 101"/>
                <a:gd name="T6" fmla="*/ 2147483647 w 194"/>
                <a:gd name="T7" fmla="*/ 2147483647 h 101"/>
                <a:gd name="T8" fmla="*/ 0 w 194"/>
                <a:gd name="T9" fmla="*/ 2147483647 h 101"/>
                <a:gd name="T10" fmla="*/ 0 w 194"/>
                <a:gd name="T11" fmla="*/ 2147483647 h 101"/>
                <a:gd name="T12" fmla="*/ 0 w 194"/>
                <a:gd name="T13" fmla="*/ 2147483647 h 101"/>
                <a:gd name="T14" fmla="*/ 2147483647 w 194"/>
                <a:gd name="T15" fmla="*/ 2147483647 h 101"/>
                <a:gd name="T16" fmla="*/ 2147483647 w 194"/>
                <a:gd name="T17" fmla="*/ 2147483647 h 101"/>
                <a:gd name="T18" fmla="*/ 2147483647 w 194"/>
                <a:gd name="T19" fmla="*/ 2147483647 h 101"/>
                <a:gd name="T20" fmla="*/ 2147483647 w 194"/>
                <a:gd name="T21" fmla="*/ 2147483647 h 101"/>
                <a:gd name="T22" fmla="*/ 2147483647 w 194"/>
                <a:gd name="T23" fmla="*/ 2147483647 h 101"/>
                <a:gd name="T24" fmla="*/ 2147483647 w 194"/>
                <a:gd name="T25" fmla="*/ 0 h 101"/>
                <a:gd name="T26" fmla="*/ 2147483647 w 194"/>
                <a:gd name="T27" fmla="*/ 0 h 101"/>
                <a:gd name="T28" fmla="*/ 2147483647 w 194"/>
                <a:gd name="T29" fmla="*/ 0 h 101"/>
                <a:gd name="T30" fmla="*/ 2147483647 w 194"/>
                <a:gd name="T31" fmla="*/ 2147483647 h 101"/>
                <a:gd name="T32" fmla="*/ 2147483647 w 194"/>
                <a:gd name="T33" fmla="*/ 2147483647 h 101"/>
                <a:gd name="T34" fmla="*/ 2147483647 w 194"/>
                <a:gd name="T35" fmla="*/ 2147483647 h 101"/>
                <a:gd name="T36" fmla="*/ 2147483647 w 194"/>
                <a:gd name="T37" fmla="*/ 2147483647 h 101"/>
                <a:gd name="T38" fmla="*/ 2147483647 w 194"/>
                <a:gd name="T39" fmla="*/ 2147483647 h 101"/>
                <a:gd name="T40" fmla="*/ 2147483647 w 194"/>
                <a:gd name="T41" fmla="*/ 2147483647 h 101"/>
                <a:gd name="T42" fmla="*/ 2147483647 w 194"/>
                <a:gd name="T43" fmla="*/ 2147483647 h 101"/>
                <a:gd name="T44" fmla="*/ 2147483647 w 194"/>
                <a:gd name="T45" fmla="*/ 2147483647 h 101"/>
                <a:gd name="T46" fmla="*/ 2147483647 w 194"/>
                <a:gd name="T47" fmla="*/ 2147483647 h 101"/>
                <a:gd name="T48" fmla="*/ 2147483647 w 194"/>
                <a:gd name="T49" fmla="*/ 2147483647 h 101"/>
                <a:gd name="T50" fmla="*/ 2147483647 w 194"/>
                <a:gd name="T51" fmla="*/ 2147483647 h 101"/>
                <a:gd name="T52" fmla="*/ 2147483647 w 194"/>
                <a:gd name="T53" fmla="*/ 2147483647 h 1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4"/>
                <a:gd name="T82" fmla="*/ 0 h 101"/>
                <a:gd name="T83" fmla="*/ 194 w 194"/>
                <a:gd name="T84" fmla="*/ 101 h 1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4" h="101">
                  <a:moveTo>
                    <a:pt x="73" y="101"/>
                  </a:moveTo>
                  <a:lnTo>
                    <a:pt x="32" y="81"/>
                  </a:lnTo>
                  <a:lnTo>
                    <a:pt x="20" y="73"/>
                  </a:lnTo>
                  <a:lnTo>
                    <a:pt x="8" y="7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4" y="41"/>
                  </a:lnTo>
                  <a:lnTo>
                    <a:pt x="40" y="24"/>
                  </a:lnTo>
                  <a:lnTo>
                    <a:pt x="52" y="24"/>
                  </a:lnTo>
                  <a:lnTo>
                    <a:pt x="60" y="24"/>
                  </a:lnTo>
                  <a:lnTo>
                    <a:pt x="73" y="8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7" y="8"/>
                  </a:lnTo>
                  <a:lnTo>
                    <a:pt x="161" y="24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4" y="45"/>
                  </a:lnTo>
                  <a:lnTo>
                    <a:pt x="161" y="77"/>
                  </a:lnTo>
                  <a:lnTo>
                    <a:pt x="125" y="97"/>
                  </a:lnTo>
                  <a:lnTo>
                    <a:pt x="121" y="97"/>
                  </a:lnTo>
                  <a:lnTo>
                    <a:pt x="113" y="101"/>
                  </a:lnTo>
                  <a:lnTo>
                    <a:pt x="93" y="101"/>
                  </a:lnTo>
                  <a:lnTo>
                    <a:pt x="73" y="101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6419" name="Freeform 18"/>
            <p:cNvSpPr>
              <a:spLocks/>
            </p:cNvSpPr>
            <p:nvPr/>
          </p:nvSpPr>
          <p:spPr bwMode="auto">
            <a:xfrm>
              <a:off x="8250238" y="3141663"/>
              <a:ext cx="60325" cy="66675"/>
            </a:xfrm>
            <a:custGeom>
              <a:avLst/>
              <a:gdLst>
                <a:gd name="T0" fmla="*/ 0 w 49"/>
                <a:gd name="T1" fmla="*/ 2147483647 h 53"/>
                <a:gd name="T2" fmla="*/ 2147483647 w 49"/>
                <a:gd name="T3" fmla="*/ 2147483647 h 53"/>
                <a:gd name="T4" fmla="*/ 2147483647 w 49"/>
                <a:gd name="T5" fmla="*/ 0 h 53"/>
                <a:gd name="T6" fmla="*/ 2147483647 w 49"/>
                <a:gd name="T7" fmla="*/ 0 h 53"/>
                <a:gd name="T8" fmla="*/ 2147483647 w 49"/>
                <a:gd name="T9" fmla="*/ 0 h 53"/>
                <a:gd name="T10" fmla="*/ 2147483647 w 49"/>
                <a:gd name="T11" fmla="*/ 2147483647 h 53"/>
                <a:gd name="T12" fmla="*/ 2147483647 w 49"/>
                <a:gd name="T13" fmla="*/ 2147483647 h 53"/>
                <a:gd name="T14" fmla="*/ 2147483647 w 49"/>
                <a:gd name="T15" fmla="*/ 2147483647 h 53"/>
                <a:gd name="T16" fmla="*/ 2147483647 w 49"/>
                <a:gd name="T17" fmla="*/ 2147483647 h 53"/>
                <a:gd name="T18" fmla="*/ 2147483647 w 49"/>
                <a:gd name="T19" fmla="*/ 2147483647 h 53"/>
                <a:gd name="T20" fmla="*/ 2147483647 w 49"/>
                <a:gd name="T21" fmla="*/ 2147483647 h 53"/>
                <a:gd name="T22" fmla="*/ 2147483647 w 49"/>
                <a:gd name="T23" fmla="*/ 2147483647 h 53"/>
                <a:gd name="T24" fmla="*/ 0 w 49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3"/>
                <a:gd name="T41" fmla="*/ 49 w 49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3">
                  <a:moveTo>
                    <a:pt x="0" y="53"/>
                  </a:moveTo>
                  <a:lnTo>
                    <a:pt x="5" y="24"/>
                  </a:lnTo>
                  <a:lnTo>
                    <a:pt x="5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1" y="8"/>
                  </a:lnTo>
                  <a:lnTo>
                    <a:pt x="49" y="16"/>
                  </a:lnTo>
                  <a:lnTo>
                    <a:pt x="41" y="20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7" y="45"/>
                  </a:lnTo>
                  <a:lnTo>
                    <a:pt x="9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0" name="Freeform 19"/>
            <p:cNvSpPr>
              <a:spLocks/>
            </p:cNvSpPr>
            <p:nvPr/>
          </p:nvSpPr>
          <p:spPr bwMode="auto">
            <a:xfrm>
              <a:off x="352418" y="4654550"/>
              <a:ext cx="1001697" cy="801688"/>
            </a:xfrm>
            <a:custGeom>
              <a:avLst/>
              <a:gdLst>
                <a:gd name="T0" fmla="*/ 2147483647 w 1114"/>
                <a:gd name="T1" fmla="*/ 2147483647 h 920"/>
                <a:gd name="T2" fmla="*/ 2147483647 w 1114"/>
                <a:gd name="T3" fmla="*/ 2147483647 h 920"/>
                <a:gd name="T4" fmla="*/ 2147483647 w 1114"/>
                <a:gd name="T5" fmla="*/ 2147483647 h 920"/>
                <a:gd name="T6" fmla="*/ 2147483647 w 1114"/>
                <a:gd name="T7" fmla="*/ 2147483647 h 920"/>
                <a:gd name="T8" fmla="*/ 2147483647 w 1114"/>
                <a:gd name="T9" fmla="*/ 2147483647 h 920"/>
                <a:gd name="T10" fmla="*/ 2147483647 w 1114"/>
                <a:gd name="T11" fmla="*/ 2147483647 h 920"/>
                <a:gd name="T12" fmla="*/ 2147483647 w 1114"/>
                <a:gd name="T13" fmla="*/ 2147483647 h 920"/>
                <a:gd name="T14" fmla="*/ 2147483647 w 1114"/>
                <a:gd name="T15" fmla="*/ 2147483647 h 920"/>
                <a:gd name="T16" fmla="*/ 2147483647 w 1114"/>
                <a:gd name="T17" fmla="*/ 2147483647 h 920"/>
                <a:gd name="T18" fmla="*/ 2147483647 w 1114"/>
                <a:gd name="T19" fmla="*/ 2147483647 h 920"/>
                <a:gd name="T20" fmla="*/ 2147483647 w 1114"/>
                <a:gd name="T21" fmla="*/ 2147483647 h 920"/>
                <a:gd name="T22" fmla="*/ 2147483647 w 1114"/>
                <a:gd name="T23" fmla="*/ 2147483647 h 920"/>
                <a:gd name="T24" fmla="*/ 2147483647 w 1114"/>
                <a:gd name="T25" fmla="*/ 2147483647 h 920"/>
                <a:gd name="T26" fmla="*/ 2147483647 w 1114"/>
                <a:gd name="T27" fmla="*/ 2147483647 h 920"/>
                <a:gd name="T28" fmla="*/ 2147483647 w 1114"/>
                <a:gd name="T29" fmla="*/ 2147483647 h 920"/>
                <a:gd name="T30" fmla="*/ 2147483647 w 1114"/>
                <a:gd name="T31" fmla="*/ 2147483647 h 920"/>
                <a:gd name="T32" fmla="*/ 2147483647 w 1114"/>
                <a:gd name="T33" fmla="*/ 2147483647 h 920"/>
                <a:gd name="T34" fmla="*/ 2147483647 w 1114"/>
                <a:gd name="T35" fmla="*/ 2147483647 h 920"/>
                <a:gd name="T36" fmla="*/ 2147483647 w 1114"/>
                <a:gd name="T37" fmla="*/ 2147483647 h 920"/>
                <a:gd name="T38" fmla="*/ 2147483647 w 1114"/>
                <a:gd name="T39" fmla="*/ 2147483647 h 920"/>
                <a:gd name="T40" fmla="*/ 2147483647 w 1114"/>
                <a:gd name="T41" fmla="*/ 2147483647 h 920"/>
                <a:gd name="T42" fmla="*/ 2147483647 w 1114"/>
                <a:gd name="T43" fmla="*/ 2147483647 h 920"/>
                <a:gd name="T44" fmla="*/ 2147483647 w 1114"/>
                <a:gd name="T45" fmla="*/ 2147483647 h 920"/>
                <a:gd name="T46" fmla="*/ 2147483647 w 1114"/>
                <a:gd name="T47" fmla="*/ 2147483647 h 920"/>
                <a:gd name="T48" fmla="*/ 2147483647 w 1114"/>
                <a:gd name="T49" fmla="*/ 2147483647 h 920"/>
                <a:gd name="T50" fmla="*/ 2147483647 w 1114"/>
                <a:gd name="T51" fmla="*/ 2147483647 h 920"/>
                <a:gd name="T52" fmla="*/ 2147483647 w 1114"/>
                <a:gd name="T53" fmla="*/ 2147483647 h 920"/>
                <a:gd name="T54" fmla="*/ 2147483647 w 1114"/>
                <a:gd name="T55" fmla="*/ 2147483647 h 920"/>
                <a:gd name="T56" fmla="*/ 2147483647 w 1114"/>
                <a:gd name="T57" fmla="*/ 2147483647 h 920"/>
                <a:gd name="T58" fmla="*/ 2147483647 w 1114"/>
                <a:gd name="T59" fmla="*/ 2147483647 h 920"/>
                <a:gd name="T60" fmla="*/ 2147483647 w 1114"/>
                <a:gd name="T61" fmla="*/ 2147483647 h 920"/>
                <a:gd name="T62" fmla="*/ 2147483647 w 1114"/>
                <a:gd name="T63" fmla="*/ 2147483647 h 920"/>
                <a:gd name="T64" fmla="*/ 2147483647 w 1114"/>
                <a:gd name="T65" fmla="*/ 2147483647 h 920"/>
                <a:gd name="T66" fmla="*/ 2147483647 w 1114"/>
                <a:gd name="T67" fmla="*/ 2147483647 h 920"/>
                <a:gd name="T68" fmla="*/ 2147483647 w 1114"/>
                <a:gd name="T69" fmla="*/ 2147483647 h 920"/>
                <a:gd name="T70" fmla="*/ 2147483647 w 1114"/>
                <a:gd name="T71" fmla="*/ 2147483647 h 920"/>
                <a:gd name="T72" fmla="*/ 2147483647 w 1114"/>
                <a:gd name="T73" fmla="*/ 2147483647 h 920"/>
                <a:gd name="T74" fmla="*/ 2147483647 w 1114"/>
                <a:gd name="T75" fmla="*/ 2147483647 h 920"/>
                <a:gd name="T76" fmla="*/ 2147483647 w 1114"/>
                <a:gd name="T77" fmla="*/ 2147483647 h 920"/>
                <a:gd name="T78" fmla="*/ 2147483647 w 1114"/>
                <a:gd name="T79" fmla="*/ 2147483647 h 920"/>
                <a:gd name="T80" fmla="*/ 2147483647 w 1114"/>
                <a:gd name="T81" fmla="*/ 2147483647 h 920"/>
                <a:gd name="T82" fmla="*/ 2147483647 w 1114"/>
                <a:gd name="T83" fmla="*/ 2147483647 h 920"/>
                <a:gd name="T84" fmla="*/ 2147483647 w 1114"/>
                <a:gd name="T85" fmla="*/ 2147483647 h 920"/>
                <a:gd name="T86" fmla="*/ 2147483647 w 1114"/>
                <a:gd name="T87" fmla="*/ 2147483647 h 920"/>
                <a:gd name="T88" fmla="*/ 2147483647 w 1114"/>
                <a:gd name="T89" fmla="*/ 2147483647 h 920"/>
                <a:gd name="T90" fmla="*/ 2147483647 w 1114"/>
                <a:gd name="T91" fmla="*/ 2147483647 h 920"/>
                <a:gd name="T92" fmla="*/ 0 w 1114"/>
                <a:gd name="T93" fmla="*/ 2147483647 h 920"/>
                <a:gd name="T94" fmla="*/ 2147483647 w 1114"/>
                <a:gd name="T95" fmla="*/ 2147483647 h 920"/>
                <a:gd name="T96" fmla="*/ 2147483647 w 1114"/>
                <a:gd name="T97" fmla="*/ 2147483647 h 920"/>
                <a:gd name="T98" fmla="*/ 2147483647 w 1114"/>
                <a:gd name="T99" fmla="*/ 2147483647 h 920"/>
                <a:gd name="T100" fmla="*/ 2147483647 w 1114"/>
                <a:gd name="T101" fmla="*/ 2147483647 h 920"/>
                <a:gd name="T102" fmla="*/ 2147483647 w 1114"/>
                <a:gd name="T103" fmla="*/ 2147483647 h 920"/>
                <a:gd name="T104" fmla="*/ 2147483647 w 1114"/>
                <a:gd name="T105" fmla="*/ 2147483647 h 920"/>
                <a:gd name="T106" fmla="*/ 2147483647 w 1114"/>
                <a:gd name="T107" fmla="*/ 2147483647 h 920"/>
                <a:gd name="T108" fmla="*/ 2147483647 w 1114"/>
                <a:gd name="T109" fmla="*/ 2147483647 h 920"/>
                <a:gd name="T110" fmla="*/ 2147483647 w 1114"/>
                <a:gd name="T111" fmla="*/ 2147483647 h 920"/>
                <a:gd name="T112" fmla="*/ 2147483647 w 1114"/>
                <a:gd name="T113" fmla="*/ 2147483647 h 920"/>
                <a:gd name="T114" fmla="*/ 2147483647 w 1114"/>
                <a:gd name="T115" fmla="*/ 2147483647 h 920"/>
                <a:gd name="T116" fmla="*/ 2147483647 w 1114"/>
                <a:gd name="T117" fmla="*/ 2147483647 h 920"/>
                <a:gd name="T118" fmla="*/ 2147483647 w 1114"/>
                <a:gd name="T119" fmla="*/ 2147483647 h 920"/>
                <a:gd name="T120" fmla="*/ 2147483647 w 1114"/>
                <a:gd name="T121" fmla="*/ 2147483647 h 920"/>
                <a:gd name="T122" fmla="*/ 2147483647 w 1114"/>
                <a:gd name="T123" fmla="*/ 2147483647 h 920"/>
                <a:gd name="T124" fmla="*/ 2147483647 w 1114"/>
                <a:gd name="T125" fmla="*/ 2147483647 h 9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4"/>
                <a:gd name="T190" fmla="*/ 0 h 920"/>
                <a:gd name="T191" fmla="*/ 1114 w 1114"/>
                <a:gd name="T192" fmla="*/ 920 h 9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4" h="920">
                  <a:moveTo>
                    <a:pt x="521" y="621"/>
                  </a:moveTo>
                  <a:lnTo>
                    <a:pt x="533" y="617"/>
                  </a:lnTo>
                  <a:lnTo>
                    <a:pt x="541" y="613"/>
                  </a:lnTo>
                  <a:lnTo>
                    <a:pt x="545" y="605"/>
                  </a:lnTo>
                  <a:lnTo>
                    <a:pt x="561" y="589"/>
                  </a:lnTo>
                  <a:lnTo>
                    <a:pt x="565" y="585"/>
                  </a:lnTo>
                  <a:lnTo>
                    <a:pt x="573" y="581"/>
                  </a:lnTo>
                  <a:lnTo>
                    <a:pt x="573" y="573"/>
                  </a:lnTo>
                  <a:lnTo>
                    <a:pt x="577" y="565"/>
                  </a:lnTo>
                  <a:lnTo>
                    <a:pt x="581" y="553"/>
                  </a:lnTo>
                  <a:lnTo>
                    <a:pt x="585" y="541"/>
                  </a:lnTo>
                  <a:lnTo>
                    <a:pt x="593" y="529"/>
                  </a:lnTo>
                  <a:lnTo>
                    <a:pt x="593" y="512"/>
                  </a:lnTo>
                  <a:lnTo>
                    <a:pt x="597" y="500"/>
                  </a:lnTo>
                  <a:lnTo>
                    <a:pt x="601" y="488"/>
                  </a:lnTo>
                  <a:lnTo>
                    <a:pt x="601" y="480"/>
                  </a:lnTo>
                  <a:lnTo>
                    <a:pt x="601" y="464"/>
                  </a:lnTo>
                  <a:lnTo>
                    <a:pt x="609" y="460"/>
                  </a:lnTo>
                  <a:lnTo>
                    <a:pt x="613" y="456"/>
                  </a:lnTo>
                  <a:lnTo>
                    <a:pt x="609" y="424"/>
                  </a:lnTo>
                  <a:lnTo>
                    <a:pt x="609" y="391"/>
                  </a:lnTo>
                  <a:lnTo>
                    <a:pt x="621" y="383"/>
                  </a:lnTo>
                  <a:lnTo>
                    <a:pt x="629" y="379"/>
                  </a:lnTo>
                  <a:lnTo>
                    <a:pt x="638" y="379"/>
                  </a:lnTo>
                  <a:lnTo>
                    <a:pt x="650" y="379"/>
                  </a:lnTo>
                  <a:lnTo>
                    <a:pt x="654" y="379"/>
                  </a:lnTo>
                  <a:lnTo>
                    <a:pt x="658" y="383"/>
                  </a:lnTo>
                  <a:lnTo>
                    <a:pt x="686" y="387"/>
                  </a:lnTo>
                  <a:lnTo>
                    <a:pt x="718" y="391"/>
                  </a:lnTo>
                  <a:lnTo>
                    <a:pt x="738" y="404"/>
                  </a:lnTo>
                  <a:lnTo>
                    <a:pt x="779" y="412"/>
                  </a:lnTo>
                  <a:lnTo>
                    <a:pt x="779" y="416"/>
                  </a:lnTo>
                  <a:lnTo>
                    <a:pt x="783" y="420"/>
                  </a:lnTo>
                  <a:lnTo>
                    <a:pt x="783" y="428"/>
                  </a:lnTo>
                  <a:lnTo>
                    <a:pt x="791" y="440"/>
                  </a:lnTo>
                  <a:lnTo>
                    <a:pt x="779" y="452"/>
                  </a:lnTo>
                  <a:lnTo>
                    <a:pt x="771" y="460"/>
                  </a:lnTo>
                  <a:lnTo>
                    <a:pt x="771" y="464"/>
                  </a:lnTo>
                  <a:lnTo>
                    <a:pt x="767" y="468"/>
                  </a:lnTo>
                  <a:lnTo>
                    <a:pt x="763" y="480"/>
                  </a:lnTo>
                  <a:lnTo>
                    <a:pt x="755" y="480"/>
                  </a:lnTo>
                  <a:lnTo>
                    <a:pt x="738" y="500"/>
                  </a:lnTo>
                  <a:lnTo>
                    <a:pt x="730" y="516"/>
                  </a:lnTo>
                  <a:lnTo>
                    <a:pt x="730" y="533"/>
                  </a:lnTo>
                  <a:lnTo>
                    <a:pt x="730" y="545"/>
                  </a:lnTo>
                  <a:lnTo>
                    <a:pt x="734" y="561"/>
                  </a:lnTo>
                  <a:lnTo>
                    <a:pt x="738" y="573"/>
                  </a:lnTo>
                  <a:lnTo>
                    <a:pt x="742" y="593"/>
                  </a:lnTo>
                  <a:lnTo>
                    <a:pt x="751" y="613"/>
                  </a:lnTo>
                  <a:lnTo>
                    <a:pt x="755" y="617"/>
                  </a:lnTo>
                  <a:lnTo>
                    <a:pt x="759" y="621"/>
                  </a:lnTo>
                  <a:lnTo>
                    <a:pt x="767" y="621"/>
                  </a:lnTo>
                  <a:lnTo>
                    <a:pt x="775" y="621"/>
                  </a:lnTo>
                  <a:lnTo>
                    <a:pt x="803" y="609"/>
                  </a:lnTo>
                  <a:lnTo>
                    <a:pt x="815" y="605"/>
                  </a:lnTo>
                  <a:lnTo>
                    <a:pt x="827" y="605"/>
                  </a:lnTo>
                  <a:lnTo>
                    <a:pt x="839" y="609"/>
                  </a:lnTo>
                  <a:lnTo>
                    <a:pt x="843" y="609"/>
                  </a:lnTo>
                  <a:lnTo>
                    <a:pt x="847" y="613"/>
                  </a:lnTo>
                  <a:lnTo>
                    <a:pt x="855" y="621"/>
                  </a:lnTo>
                  <a:lnTo>
                    <a:pt x="855" y="629"/>
                  </a:lnTo>
                  <a:lnTo>
                    <a:pt x="859" y="629"/>
                  </a:lnTo>
                  <a:lnTo>
                    <a:pt x="868" y="633"/>
                  </a:lnTo>
                  <a:lnTo>
                    <a:pt x="880" y="633"/>
                  </a:lnTo>
                  <a:lnTo>
                    <a:pt x="892" y="638"/>
                  </a:lnTo>
                  <a:lnTo>
                    <a:pt x="900" y="625"/>
                  </a:lnTo>
                  <a:lnTo>
                    <a:pt x="908" y="617"/>
                  </a:lnTo>
                  <a:lnTo>
                    <a:pt x="908" y="609"/>
                  </a:lnTo>
                  <a:lnTo>
                    <a:pt x="908" y="597"/>
                  </a:lnTo>
                  <a:lnTo>
                    <a:pt x="892" y="577"/>
                  </a:lnTo>
                  <a:lnTo>
                    <a:pt x="868" y="549"/>
                  </a:lnTo>
                  <a:lnTo>
                    <a:pt x="868" y="537"/>
                  </a:lnTo>
                  <a:lnTo>
                    <a:pt x="872" y="516"/>
                  </a:lnTo>
                  <a:lnTo>
                    <a:pt x="880" y="512"/>
                  </a:lnTo>
                  <a:lnTo>
                    <a:pt x="896" y="492"/>
                  </a:lnTo>
                  <a:lnTo>
                    <a:pt x="900" y="476"/>
                  </a:lnTo>
                  <a:lnTo>
                    <a:pt x="908" y="460"/>
                  </a:lnTo>
                  <a:lnTo>
                    <a:pt x="908" y="432"/>
                  </a:lnTo>
                  <a:lnTo>
                    <a:pt x="912" y="428"/>
                  </a:lnTo>
                  <a:lnTo>
                    <a:pt x="924" y="428"/>
                  </a:lnTo>
                  <a:lnTo>
                    <a:pt x="932" y="428"/>
                  </a:lnTo>
                  <a:lnTo>
                    <a:pt x="948" y="432"/>
                  </a:lnTo>
                  <a:lnTo>
                    <a:pt x="960" y="440"/>
                  </a:lnTo>
                  <a:lnTo>
                    <a:pt x="972" y="440"/>
                  </a:lnTo>
                  <a:lnTo>
                    <a:pt x="976" y="440"/>
                  </a:lnTo>
                  <a:lnTo>
                    <a:pt x="985" y="440"/>
                  </a:lnTo>
                  <a:lnTo>
                    <a:pt x="989" y="440"/>
                  </a:lnTo>
                  <a:lnTo>
                    <a:pt x="1013" y="440"/>
                  </a:lnTo>
                  <a:lnTo>
                    <a:pt x="1029" y="432"/>
                  </a:lnTo>
                  <a:lnTo>
                    <a:pt x="1029" y="440"/>
                  </a:lnTo>
                  <a:lnTo>
                    <a:pt x="1029" y="452"/>
                  </a:lnTo>
                  <a:lnTo>
                    <a:pt x="1041" y="456"/>
                  </a:lnTo>
                  <a:lnTo>
                    <a:pt x="1049" y="464"/>
                  </a:lnTo>
                  <a:lnTo>
                    <a:pt x="1061" y="464"/>
                  </a:lnTo>
                  <a:lnTo>
                    <a:pt x="1073" y="464"/>
                  </a:lnTo>
                  <a:lnTo>
                    <a:pt x="1089" y="456"/>
                  </a:lnTo>
                  <a:lnTo>
                    <a:pt x="1097" y="448"/>
                  </a:lnTo>
                  <a:lnTo>
                    <a:pt x="1101" y="424"/>
                  </a:lnTo>
                  <a:lnTo>
                    <a:pt x="1106" y="420"/>
                  </a:lnTo>
                  <a:lnTo>
                    <a:pt x="1114" y="404"/>
                  </a:lnTo>
                  <a:lnTo>
                    <a:pt x="1114" y="391"/>
                  </a:lnTo>
                  <a:lnTo>
                    <a:pt x="1114" y="387"/>
                  </a:lnTo>
                  <a:lnTo>
                    <a:pt x="1106" y="387"/>
                  </a:lnTo>
                  <a:lnTo>
                    <a:pt x="1097" y="367"/>
                  </a:lnTo>
                  <a:lnTo>
                    <a:pt x="1093" y="355"/>
                  </a:lnTo>
                  <a:lnTo>
                    <a:pt x="1093" y="315"/>
                  </a:lnTo>
                  <a:lnTo>
                    <a:pt x="1089" y="299"/>
                  </a:lnTo>
                  <a:lnTo>
                    <a:pt x="1069" y="282"/>
                  </a:lnTo>
                  <a:lnTo>
                    <a:pt x="1053" y="262"/>
                  </a:lnTo>
                  <a:lnTo>
                    <a:pt x="1037" y="262"/>
                  </a:lnTo>
                  <a:lnTo>
                    <a:pt x="1029" y="258"/>
                  </a:lnTo>
                  <a:lnTo>
                    <a:pt x="1021" y="258"/>
                  </a:lnTo>
                  <a:lnTo>
                    <a:pt x="1009" y="258"/>
                  </a:lnTo>
                  <a:lnTo>
                    <a:pt x="1001" y="262"/>
                  </a:lnTo>
                  <a:lnTo>
                    <a:pt x="989" y="274"/>
                  </a:lnTo>
                  <a:lnTo>
                    <a:pt x="964" y="270"/>
                  </a:lnTo>
                  <a:lnTo>
                    <a:pt x="936" y="270"/>
                  </a:lnTo>
                  <a:lnTo>
                    <a:pt x="928" y="262"/>
                  </a:lnTo>
                  <a:lnTo>
                    <a:pt x="912" y="262"/>
                  </a:lnTo>
                  <a:lnTo>
                    <a:pt x="896" y="246"/>
                  </a:lnTo>
                  <a:lnTo>
                    <a:pt x="876" y="234"/>
                  </a:lnTo>
                  <a:lnTo>
                    <a:pt x="868" y="230"/>
                  </a:lnTo>
                  <a:lnTo>
                    <a:pt x="855" y="226"/>
                  </a:lnTo>
                  <a:lnTo>
                    <a:pt x="855" y="222"/>
                  </a:lnTo>
                  <a:lnTo>
                    <a:pt x="843" y="214"/>
                  </a:lnTo>
                  <a:lnTo>
                    <a:pt x="811" y="214"/>
                  </a:lnTo>
                  <a:lnTo>
                    <a:pt x="795" y="222"/>
                  </a:lnTo>
                  <a:lnTo>
                    <a:pt x="791" y="230"/>
                  </a:lnTo>
                  <a:lnTo>
                    <a:pt x="791" y="238"/>
                  </a:lnTo>
                  <a:lnTo>
                    <a:pt x="783" y="242"/>
                  </a:lnTo>
                  <a:lnTo>
                    <a:pt x="779" y="242"/>
                  </a:lnTo>
                  <a:lnTo>
                    <a:pt x="718" y="242"/>
                  </a:lnTo>
                  <a:lnTo>
                    <a:pt x="686" y="242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14"/>
                  </a:lnTo>
                  <a:lnTo>
                    <a:pt x="678" y="198"/>
                  </a:lnTo>
                  <a:lnTo>
                    <a:pt x="682" y="194"/>
                  </a:lnTo>
                  <a:lnTo>
                    <a:pt x="686" y="190"/>
                  </a:lnTo>
                  <a:lnTo>
                    <a:pt x="690" y="186"/>
                  </a:lnTo>
                  <a:lnTo>
                    <a:pt x="698" y="178"/>
                  </a:lnTo>
                  <a:lnTo>
                    <a:pt x="698" y="174"/>
                  </a:lnTo>
                  <a:lnTo>
                    <a:pt x="698" y="165"/>
                  </a:lnTo>
                  <a:lnTo>
                    <a:pt x="686" y="145"/>
                  </a:lnTo>
                  <a:lnTo>
                    <a:pt x="678" y="125"/>
                  </a:lnTo>
                  <a:lnTo>
                    <a:pt x="674" y="113"/>
                  </a:lnTo>
                  <a:lnTo>
                    <a:pt x="666" y="93"/>
                  </a:lnTo>
                  <a:lnTo>
                    <a:pt x="666" y="89"/>
                  </a:lnTo>
                  <a:lnTo>
                    <a:pt x="662" y="85"/>
                  </a:lnTo>
                  <a:lnTo>
                    <a:pt x="654" y="32"/>
                  </a:lnTo>
                  <a:lnTo>
                    <a:pt x="650" y="8"/>
                  </a:lnTo>
                  <a:lnTo>
                    <a:pt x="638" y="8"/>
                  </a:lnTo>
                  <a:lnTo>
                    <a:pt x="629" y="0"/>
                  </a:lnTo>
                  <a:lnTo>
                    <a:pt x="629" y="24"/>
                  </a:lnTo>
                  <a:lnTo>
                    <a:pt x="629" y="40"/>
                  </a:lnTo>
                  <a:lnTo>
                    <a:pt x="634" y="44"/>
                  </a:lnTo>
                  <a:lnTo>
                    <a:pt x="634" y="48"/>
                  </a:lnTo>
                  <a:lnTo>
                    <a:pt x="638" y="69"/>
                  </a:lnTo>
                  <a:lnTo>
                    <a:pt x="646" y="101"/>
                  </a:lnTo>
                  <a:lnTo>
                    <a:pt x="654" y="113"/>
                  </a:lnTo>
                  <a:lnTo>
                    <a:pt x="658" y="117"/>
                  </a:lnTo>
                  <a:lnTo>
                    <a:pt x="658" y="125"/>
                  </a:lnTo>
                  <a:lnTo>
                    <a:pt x="662" y="129"/>
                  </a:lnTo>
                  <a:lnTo>
                    <a:pt x="662" y="149"/>
                  </a:lnTo>
                  <a:lnTo>
                    <a:pt x="662" y="165"/>
                  </a:lnTo>
                  <a:lnTo>
                    <a:pt x="658" y="178"/>
                  </a:lnTo>
                  <a:lnTo>
                    <a:pt x="654" y="198"/>
                  </a:lnTo>
                  <a:lnTo>
                    <a:pt x="650" y="198"/>
                  </a:lnTo>
                  <a:lnTo>
                    <a:pt x="646" y="202"/>
                  </a:lnTo>
                  <a:lnTo>
                    <a:pt x="634" y="202"/>
                  </a:lnTo>
                  <a:lnTo>
                    <a:pt x="621" y="202"/>
                  </a:lnTo>
                  <a:lnTo>
                    <a:pt x="613" y="186"/>
                  </a:lnTo>
                  <a:lnTo>
                    <a:pt x="597" y="174"/>
                  </a:lnTo>
                  <a:lnTo>
                    <a:pt x="597" y="165"/>
                  </a:lnTo>
                  <a:lnTo>
                    <a:pt x="593" y="157"/>
                  </a:lnTo>
                  <a:lnTo>
                    <a:pt x="581" y="149"/>
                  </a:lnTo>
                  <a:lnTo>
                    <a:pt x="581" y="145"/>
                  </a:lnTo>
                  <a:lnTo>
                    <a:pt x="565" y="129"/>
                  </a:lnTo>
                  <a:lnTo>
                    <a:pt x="549" y="117"/>
                  </a:lnTo>
                  <a:lnTo>
                    <a:pt x="537" y="117"/>
                  </a:lnTo>
                  <a:lnTo>
                    <a:pt x="517" y="117"/>
                  </a:lnTo>
                  <a:lnTo>
                    <a:pt x="508" y="121"/>
                  </a:lnTo>
                  <a:lnTo>
                    <a:pt x="496" y="129"/>
                  </a:lnTo>
                  <a:lnTo>
                    <a:pt x="488" y="137"/>
                  </a:lnTo>
                  <a:lnTo>
                    <a:pt x="480" y="149"/>
                  </a:lnTo>
                  <a:lnTo>
                    <a:pt x="468" y="149"/>
                  </a:lnTo>
                  <a:lnTo>
                    <a:pt x="456" y="149"/>
                  </a:lnTo>
                  <a:lnTo>
                    <a:pt x="440" y="145"/>
                  </a:lnTo>
                  <a:lnTo>
                    <a:pt x="420" y="137"/>
                  </a:lnTo>
                  <a:lnTo>
                    <a:pt x="391" y="137"/>
                  </a:lnTo>
                  <a:lnTo>
                    <a:pt x="367" y="137"/>
                  </a:lnTo>
                  <a:lnTo>
                    <a:pt x="347" y="129"/>
                  </a:lnTo>
                  <a:lnTo>
                    <a:pt x="327" y="121"/>
                  </a:lnTo>
                  <a:lnTo>
                    <a:pt x="299" y="117"/>
                  </a:lnTo>
                  <a:lnTo>
                    <a:pt x="279" y="113"/>
                  </a:lnTo>
                  <a:lnTo>
                    <a:pt x="274" y="109"/>
                  </a:lnTo>
                  <a:lnTo>
                    <a:pt x="262" y="101"/>
                  </a:lnTo>
                  <a:lnTo>
                    <a:pt x="254" y="89"/>
                  </a:lnTo>
                  <a:lnTo>
                    <a:pt x="238" y="77"/>
                  </a:lnTo>
                  <a:lnTo>
                    <a:pt x="234" y="57"/>
                  </a:lnTo>
                  <a:lnTo>
                    <a:pt x="222" y="36"/>
                  </a:lnTo>
                  <a:lnTo>
                    <a:pt x="206" y="32"/>
                  </a:lnTo>
                  <a:lnTo>
                    <a:pt x="190" y="28"/>
                  </a:lnTo>
                  <a:lnTo>
                    <a:pt x="190" y="44"/>
                  </a:lnTo>
                  <a:lnTo>
                    <a:pt x="190" y="61"/>
                  </a:lnTo>
                  <a:lnTo>
                    <a:pt x="206" y="77"/>
                  </a:lnTo>
                  <a:lnTo>
                    <a:pt x="218" y="89"/>
                  </a:lnTo>
                  <a:lnTo>
                    <a:pt x="218" y="113"/>
                  </a:lnTo>
                  <a:lnTo>
                    <a:pt x="218" y="137"/>
                  </a:lnTo>
                  <a:lnTo>
                    <a:pt x="214" y="149"/>
                  </a:lnTo>
                  <a:lnTo>
                    <a:pt x="206" y="157"/>
                  </a:lnTo>
                  <a:lnTo>
                    <a:pt x="133" y="161"/>
                  </a:lnTo>
                  <a:lnTo>
                    <a:pt x="121" y="165"/>
                  </a:lnTo>
                  <a:lnTo>
                    <a:pt x="121" y="174"/>
                  </a:lnTo>
                  <a:lnTo>
                    <a:pt x="117" y="174"/>
                  </a:lnTo>
                  <a:lnTo>
                    <a:pt x="117" y="186"/>
                  </a:lnTo>
                  <a:lnTo>
                    <a:pt x="117" y="194"/>
                  </a:lnTo>
                  <a:lnTo>
                    <a:pt x="125" y="202"/>
                  </a:lnTo>
                  <a:lnTo>
                    <a:pt x="129" y="210"/>
                  </a:lnTo>
                  <a:lnTo>
                    <a:pt x="129" y="238"/>
                  </a:lnTo>
                  <a:lnTo>
                    <a:pt x="129" y="262"/>
                  </a:lnTo>
                  <a:lnTo>
                    <a:pt x="133" y="278"/>
                  </a:lnTo>
                  <a:lnTo>
                    <a:pt x="141" y="295"/>
                  </a:lnTo>
                  <a:lnTo>
                    <a:pt x="141" y="311"/>
                  </a:lnTo>
                  <a:lnTo>
                    <a:pt x="141" y="319"/>
                  </a:lnTo>
                  <a:lnTo>
                    <a:pt x="137" y="327"/>
                  </a:lnTo>
                  <a:lnTo>
                    <a:pt x="133" y="331"/>
                  </a:lnTo>
                  <a:lnTo>
                    <a:pt x="125" y="335"/>
                  </a:lnTo>
                  <a:lnTo>
                    <a:pt x="117" y="343"/>
                  </a:lnTo>
                  <a:lnTo>
                    <a:pt x="65" y="363"/>
                  </a:lnTo>
                  <a:lnTo>
                    <a:pt x="28" y="375"/>
                  </a:lnTo>
                  <a:lnTo>
                    <a:pt x="24" y="379"/>
                  </a:lnTo>
                  <a:lnTo>
                    <a:pt x="16" y="383"/>
                  </a:lnTo>
                  <a:lnTo>
                    <a:pt x="8" y="391"/>
                  </a:lnTo>
                  <a:lnTo>
                    <a:pt x="0" y="404"/>
                  </a:lnTo>
                  <a:lnTo>
                    <a:pt x="0" y="424"/>
                  </a:lnTo>
                  <a:lnTo>
                    <a:pt x="0" y="452"/>
                  </a:lnTo>
                  <a:lnTo>
                    <a:pt x="4" y="456"/>
                  </a:lnTo>
                  <a:lnTo>
                    <a:pt x="8" y="460"/>
                  </a:lnTo>
                  <a:lnTo>
                    <a:pt x="16" y="460"/>
                  </a:lnTo>
                  <a:lnTo>
                    <a:pt x="28" y="460"/>
                  </a:lnTo>
                  <a:lnTo>
                    <a:pt x="45" y="456"/>
                  </a:lnTo>
                  <a:lnTo>
                    <a:pt x="57" y="452"/>
                  </a:lnTo>
                  <a:lnTo>
                    <a:pt x="57" y="448"/>
                  </a:lnTo>
                  <a:lnTo>
                    <a:pt x="81" y="440"/>
                  </a:lnTo>
                  <a:lnTo>
                    <a:pt x="105" y="428"/>
                  </a:lnTo>
                  <a:lnTo>
                    <a:pt x="109" y="424"/>
                  </a:lnTo>
                  <a:lnTo>
                    <a:pt x="121" y="420"/>
                  </a:lnTo>
                  <a:lnTo>
                    <a:pt x="129" y="416"/>
                  </a:lnTo>
                  <a:lnTo>
                    <a:pt x="133" y="416"/>
                  </a:lnTo>
                  <a:lnTo>
                    <a:pt x="137" y="420"/>
                  </a:lnTo>
                  <a:lnTo>
                    <a:pt x="141" y="424"/>
                  </a:lnTo>
                  <a:lnTo>
                    <a:pt x="149" y="432"/>
                  </a:lnTo>
                  <a:lnTo>
                    <a:pt x="149" y="476"/>
                  </a:lnTo>
                  <a:lnTo>
                    <a:pt x="149" y="516"/>
                  </a:lnTo>
                  <a:lnTo>
                    <a:pt x="153" y="525"/>
                  </a:lnTo>
                  <a:lnTo>
                    <a:pt x="158" y="529"/>
                  </a:lnTo>
                  <a:lnTo>
                    <a:pt x="170" y="545"/>
                  </a:lnTo>
                  <a:lnTo>
                    <a:pt x="178" y="561"/>
                  </a:lnTo>
                  <a:lnTo>
                    <a:pt x="178" y="577"/>
                  </a:lnTo>
                  <a:lnTo>
                    <a:pt x="174" y="585"/>
                  </a:lnTo>
                  <a:lnTo>
                    <a:pt x="158" y="593"/>
                  </a:lnTo>
                  <a:lnTo>
                    <a:pt x="141" y="609"/>
                  </a:lnTo>
                  <a:lnTo>
                    <a:pt x="125" y="613"/>
                  </a:lnTo>
                  <a:lnTo>
                    <a:pt x="109" y="617"/>
                  </a:lnTo>
                  <a:lnTo>
                    <a:pt x="101" y="629"/>
                  </a:lnTo>
                  <a:lnTo>
                    <a:pt x="93" y="638"/>
                  </a:lnTo>
                  <a:lnTo>
                    <a:pt x="85" y="662"/>
                  </a:lnTo>
                  <a:lnTo>
                    <a:pt x="85" y="678"/>
                  </a:lnTo>
                  <a:lnTo>
                    <a:pt x="93" y="686"/>
                  </a:lnTo>
                  <a:lnTo>
                    <a:pt x="93" y="698"/>
                  </a:lnTo>
                  <a:lnTo>
                    <a:pt x="101" y="714"/>
                  </a:lnTo>
                  <a:lnTo>
                    <a:pt x="109" y="730"/>
                  </a:lnTo>
                  <a:lnTo>
                    <a:pt x="109" y="755"/>
                  </a:lnTo>
                  <a:lnTo>
                    <a:pt x="109" y="771"/>
                  </a:lnTo>
                  <a:lnTo>
                    <a:pt x="105" y="791"/>
                  </a:lnTo>
                  <a:lnTo>
                    <a:pt x="105" y="803"/>
                  </a:lnTo>
                  <a:lnTo>
                    <a:pt x="105" y="815"/>
                  </a:lnTo>
                  <a:lnTo>
                    <a:pt x="109" y="827"/>
                  </a:lnTo>
                  <a:lnTo>
                    <a:pt x="109" y="867"/>
                  </a:lnTo>
                  <a:lnTo>
                    <a:pt x="117" y="892"/>
                  </a:lnTo>
                  <a:lnTo>
                    <a:pt x="129" y="916"/>
                  </a:lnTo>
                  <a:lnTo>
                    <a:pt x="137" y="920"/>
                  </a:lnTo>
                  <a:lnTo>
                    <a:pt x="141" y="920"/>
                  </a:lnTo>
                  <a:lnTo>
                    <a:pt x="153" y="916"/>
                  </a:lnTo>
                  <a:lnTo>
                    <a:pt x="162" y="884"/>
                  </a:lnTo>
                  <a:lnTo>
                    <a:pt x="174" y="831"/>
                  </a:lnTo>
                  <a:lnTo>
                    <a:pt x="186" y="819"/>
                  </a:lnTo>
                  <a:lnTo>
                    <a:pt x="194" y="799"/>
                  </a:lnTo>
                  <a:lnTo>
                    <a:pt x="202" y="791"/>
                  </a:lnTo>
                  <a:lnTo>
                    <a:pt x="202" y="783"/>
                  </a:lnTo>
                  <a:lnTo>
                    <a:pt x="210" y="771"/>
                  </a:lnTo>
                  <a:lnTo>
                    <a:pt x="218" y="767"/>
                  </a:lnTo>
                  <a:lnTo>
                    <a:pt x="234" y="767"/>
                  </a:lnTo>
                  <a:lnTo>
                    <a:pt x="250" y="767"/>
                  </a:lnTo>
                  <a:lnTo>
                    <a:pt x="262" y="779"/>
                  </a:lnTo>
                  <a:lnTo>
                    <a:pt x="270" y="783"/>
                  </a:lnTo>
                  <a:lnTo>
                    <a:pt x="279" y="791"/>
                  </a:lnTo>
                  <a:lnTo>
                    <a:pt x="291" y="791"/>
                  </a:lnTo>
                  <a:lnTo>
                    <a:pt x="291" y="795"/>
                  </a:lnTo>
                  <a:lnTo>
                    <a:pt x="331" y="799"/>
                  </a:lnTo>
                  <a:lnTo>
                    <a:pt x="375" y="807"/>
                  </a:lnTo>
                  <a:lnTo>
                    <a:pt x="391" y="807"/>
                  </a:lnTo>
                  <a:lnTo>
                    <a:pt x="416" y="807"/>
                  </a:lnTo>
                  <a:lnTo>
                    <a:pt x="432" y="803"/>
                  </a:lnTo>
                  <a:lnTo>
                    <a:pt x="448" y="795"/>
                  </a:lnTo>
                  <a:lnTo>
                    <a:pt x="456" y="783"/>
                  </a:lnTo>
                  <a:lnTo>
                    <a:pt x="468" y="767"/>
                  </a:lnTo>
                  <a:lnTo>
                    <a:pt x="472" y="718"/>
                  </a:lnTo>
                  <a:lnTo>
                    <a:pt x="480" y="674"/>
                  </a:lnTo>
                  <a:lnTo>
                    <a:pt x="484" y="666"/>
                  </a:lnTo>
                  <a:lnTo>
                    <a:pt x="488" y="662"/>
                  </a:lnTo>
                  <a:lnTo>
                    <a:pt x="513" y="633"/>
                  </a:lnTo>
                  <a:lnTo>
                    <a:pt x="521" y="62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1" name="Freeform 20"/>
            <p:cNvSpPr>
              <a:spLocks/>
            </p:cNvSpPr>
            <p:nvPr/>
          </p:nvSpPr>
          <p:spPr bwMode="auto">
            <a:xfrm>
              <a:off x="7556375" y="5389563"/>
              <a:ext cx="684202" cy="1177925"/>
            </a:xfrm>
            <a:custGeom>
              <a:avLst/>
              <a:gdLst>
                <a:gd name="T0" fmla="*/ 2147483647 w 762"/>
                <a:gd name="T1" fmla="*/ 2147483647 h 1352"/>
                <a:gd name="T2" fmla="*/ 2147483647 w 762"/>
                <a:gd name="T3" fmla="*/ 2147483647 h 1352"/>
                <a:gd name="T4" fmla="*/ 2147483647 w 762"/>
                <a:gd name="T5" fmla="*/ 2147483647 h 1352"/>
                <a:gd name="T6" fmla="*/ 2147483647 w 762"/>
                <a:gd name="T7" fmla="*/ 2147483647 h 1352"/>
                <a:gd name="T8" fmla="*/ 2147483647 w 762"/>
                <a:gd name="T9" fmla="*/ 2147483647 h 1352"/>
                <a:gd name="T10" fmla="*/ 2147483647 w 762"/>
                <a:gd name="T11" fmla="*/ 2147483647 h 1352"/>
                <a:gd name="T12" fmla="*/ 2147483647 w 762"/>
                <a:gd name="T13" fmla="*/ 2147483647 h 1352"/>
                <a:gd name="T14" fmla="*/ 2147483647 w 762"/>
                <a:gd name="T15" fmla="*/ 2147483647 h 1352"/>
                <a:gd name="T16" fmla="*/ 2147483647 w 762"/>
                <a:gd name="T17" fmla="*/ 2147483647 h 1352"/>
                <a:gd name="T18" fmla="*/ 2147483647 w 762"/>
                <a:gd name="T19" fmla="*/ 2147483647 h 1352"/>
                <a:gd name="T20" fmla="*/ 2147483647 w 762"/>
                <a:gd name="T21" fmla="*/ 2147483647 h 1352"/>
                <a:gd name="T22" fmla="*/ 2147483647 w 762"/>
                <a:gd name="T23" fmla="*/ 2147483647 h 1352"/>
                <a:gd name="T24" fmla="*/ 2147483647 w 762"/>
                <a:gd name="T25" fmla="*/ 2147483647 h 1352"/>
                <a:gd name="T26" fmla="*/ 2147483647 w 762"/>
                <a:gd name="T27" fmla="*/ 2147483647 h 1352"/>
                <a:gd name="T28" fmla="*/ 0 w 762"/>
                <a:gd name="T29" fmla="*/ 2147483647 h 1352"/>
                <a:gd name="T30" fmla="*/ 2147483647 w 762"/>
                <a:gd name="T31" fmla="*/ 2147483647 h 1352"/>
                <a:gd name="T32" fmla="*/ 2147483647 w 762"/>
                <a:gd name="T33" fmla="*/ 2147483647 h 1352"/>
                <a:gd name="T34" fmla="*/ 2147483647 w 762"/>
                <a:gd name="T35" fmla="*/ 2147483647 h 1352"/>
                <a:gd name="T36" fmla="*/ 2147483647 w 762"/>
                <a:gd name="T37" fmla="*/ 2147483647 h 1352"/>
                <a:gd name="T38" fmla="*/ 2147483647 w 762"/>
                <a:gd name="T39" fmla="*/ 2147483647 h 1352"/>
                <a:gd name="T40" fmla="*/ 2147483647 w 762"/>
                <a:gd name="T41" fmla="*/ 2147483647 h 1352"/>
                <a:gd name="T42" fmla="*/ 2147483647 w 762"/>
                <a:gd name="T43" fmla="*/ 2147483647 h 1352"/>
                <a:gd name="T44" fmla="*/ 2147483647 w 762"/>
                <a:gd name="T45" fmla="*/ 2147483647 h 1352"/>
                <a:gd name="T46" fmla="*/ 2147483647 w 762"/>
                <a:gd name="T47" fmla="*/ 2147483647 h 1352"/>
                <a:gd name="T48" fmla="*/ 2147483647 w 762"/>
                <a:gd name="T49" fmla="*/ 2147483647 h 1352"/>
                <a:gd name="T50" fmla="*/ 2147483647 w 762"/>
                <a:gd name="T51" fmla="*/ 2147483647 h 1352"/>
                <a:gd name="T52" fmla="*/ 2147483647 w 762"/>
                <a:gd name="T53" fmla="*/ 2147483647 h 1352"/>
                <a:gd name="T54" fmla="*/ 2147483647 w 762"/>
                <a:gd name="T55" fmla="*/ 2147483647 h 1352"/>
                <a:gd name="T56" fmla="*/ 2147483647 w 762"/>
                <a:gd name="T57" fmla="*/ 2147483647 h 1352"/>
                <a:gd name="T58" fmla="*/ 2147483647 w 762"/>
                <a:gd name="T59" fmla="*/ 0 h 1352"/>
                <a:gd name="T60" fmla="*/ 2147483647 w 762"/>
                <a:gd name="T61" fmla="*/ 2147483647 h 1352"/>
                <a:gd name="T62" fmla="*/ 2147483647 w 762"/>
                <a:gd name="T63" fmla="*/ 2147483647 h 1352"/>
                <a:gd name="T64" fmla="*/ 2147483647 w 762"/>
                <a:gd name="T65" fmla="*/ 2147483647 h 1352"/>
                <a:gd name="T66" fmla="*/ 2147483647 w 762"/>
                <a:gd name="T67" fmla="*/ 2147483647 h 1352"/>
                <a:gd name="T68" fmla="*/ 2147483647 w 762"/>
                <a:gd name="T69" fmla="*/ 2147483647 h 1352"/>
                <a:gd name="T70" fmla="*/ 2147483647 w 762"/>
                <a:gd name="T71" fmla="*/ 2147483647 h 1352"/>
                <a:gd name="T72" fmla="*/ 2147483647 w 762"/>
                <a:gd name="T73" fmla="*/ 2147483647 h 1352"/>
                <a:gd name="T74" fmla="*/ 2147483647 w 762"/>
                <a:gd name="T75" fmla="*/ 2147483647 h 1352"/>
                <a:gd name="T76" fmla="*/ 2147483647 w 762"/>
                <a:gd name="T77" fmla="*/ 2147483647 h 1352"/>
                <a:gd name="T78" fmla="*/ 2147483647 w 762"/>
                <a:gd name="T79" fmla="*/ 2147483647 h 1352"/>
                <a:gd name="T80" fmla="*/ 2147483647 w 762"/>
                <a:gd name="T81" fmla="*/ 2147483647 h 1352"/>
                <a:gd name="T82" fmla="*/ 2147483647 w 762"/>
                <a:gd name="T83" fmla="*/ 2147483647 h 1352"/>
                <a:gd name="T84" fmla="*/ 2147483647 w 762"/>
                <a:gd name="T85" fmla="*/ 2147483647 h 1352"/>
                <a:gd name="T86" fmla="*/ 2147483647 w 762"/>
                <a:gd name="T87" fmla="*/ 2147483647 h 1352"/>
                <a:gd name="T88" fmla="*/ 2147483647 w 762"/>
                <a:gd name="T89" fmla="*/ 2147483647 h 1352"/>
                <a:gd name="T90" fmla="*/ 2147483647 w 762"/>
                <a:gd name="T91" fmla="*/ 2147483647 h 1352"/>
                <a:gd name="T92" fmla="*/ 2147483647 w 762"/>
                <a:gd name="T93" fmla="*/ 2147483647 h 1352"/>
                <a:gd name="T94" fmla="*/ 2147483647 w 762"/>
                <a:gd name="T95" fmla="*/ 2147483647 h 1352"/>
                <a:gd name="T96" fmla="*/ 2147483647 w 762"/>
                <a:gd name="T97" fmla="*/ 2147483647 h 1352"/>
                <a:gd name="T98" fmla="*/ 2147483647 w 762"/>
                <a:gd name="T99" fmla="*/ 2147483647 h 1352"/>
                <a:gd name="T100" fmla="*/ 2147483647 w 762"/>
                <a:gd name="T101" fmla="*/ 2147483647 h 1352"/>
                <a:gd name="T102" fmla="*/ 2147483647 w 762"/>
                <a:gd name="T103" fmla="*/ 2147483647 h 1352"/>
                <a:gd name="T104" fmla="*/ 2147483647 w 762"/>
                <a:gd name="T105" fmla="*/ 2147483647 h 1352"/>
                <a:gd name="T106" fmla="*/ 2147483647 w 762"/>
                <a:gd name="T107" fmla="*/ 2147483647 h 1352"/>
                <a:gd name="T108" fmla="*/ 2147483647 w 762"/>
                <a:gd name="T109" fmla="*/ 2147483647 h 13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2"/>
                <a:gd name="T166" fmla="*/ 0 h 1352"/>
                <a:gd name="T167" fmla="*/ 762 w 762"/>
                <a:gd name="T168" fmla="*/ 1352 h 13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2" h="1352">
                  <a:moveTo>
                    <a:pt x="609" y="1352"/>
                  </a:moveTo>
                  <a:lnTo>
                    <a:pt x="605" y="1340"/>
                  </a:lnTo>
                  <a:lnTo>
                    <a:pt x="585" y="1320"/>
                  </a:lnTo>
                  <a:lnTo>
                    <a:pt x="585" y="1307"/>
                  </a:lnTo>
                  <a:lnTo>
                    <a:pt x="581" y="1295"/>
                  </a:lnTo>
                  <a:lnTo>
                    <a:pt x="577" y="1291"/>
                  </a:lnTo>
                  <a:lnTo>
                    <a:pt x="573" y="1283"/>
                  </a:lnTo>
                  <a:lnTo>
                    <a:pt x="541" y="1283"/>
                  </a:lnTo>
                  <a:lnTo>
                    <a:pt x="516" y="1283"/>
                  </a:lnTo>
                  <a:lnTo>
                    <a:pt x="508" y="1279"/>
                  </a:lnTo>
                  <a:lnTo>
                    <a:pt x="504" y="1275"/>
                  </a:lnTo>
                  <a:lnTo>
                    <a:pt x="504" y="1267"/>
                  </a:lnTo>
                  <a:lnTo>
                    <a:pt x="500" y="1255"/>
                  </a:lnTo>
                  <a:lnTo>
                    <a:pt x="500" y="1207"/>
                  </a:lnTo>
                  <a:lnTo>
                    <a:pt x="500" y="1158"/>
                  </a:lnTo>
                  <a:lnTo>
                    <a:pt x="496" y="1154"/>
                  </a:lnTo>
                  <a:lnTo>
                    <a:pt x="492" y="1142"/>
                  </a:lnTo>
                  <a:lnTo>
                    <a:pt x="468" y="1142"/>
                  </a:lnTo>
                  <a:lnTo>
                    <a:pt x="444" y="1138"/>
                  </a:lnTo>
                  <a:lnTo>
                    <a:pt x="440" y="1126"/>
                  </a:lnTo>
                  <a:lnTo>
                    <a:pt x="436" y="1102"/>
                  </a:lnTo>
                  <a:lnTo>
                    <a:pt x="424" y="1098"/>
                  </a:lnTo>
                  <a:lnTo>
                    <a:pt x="416" y="1090"/>
                  </a:lnTo>
                  <a:lnTo>
                    <a:pt x="387" y="1086"/>
                  </a:lnTo>
                  <a:lnTo>
                    <a:pt x="355" y="1086"/>
                  </a:lnTo>
                  <a:lnTo>
                    <a:pt x="351" y="1086"/>
                  </a:lnTo>
                  <a:lnTo>
                    <a:pt x="347" y="1090"/>
                  </a:lnTo>
                  <a:lnTo>
                    <a:pt x="347" y="1102"/>
                  </a:lnTo>
                  <a:lnTo>
                    <a:pt x="347" y="1126"/>
                  </a:lnTo>
                  <a:lnTo>
                    <a:pt x="331" y="1134"/>
                  </a:lnTo>
                  <a:lnTo>
                    <a:pt x="307" y="1146"/>
                  </a:lnTo>
                  <a:lnTo>
                    <a:pt x="270" y="1154"/>
                  </a:lnTo>
                  <a:lnTo>
                    <a:pt x="230" y="1158"/>
                  </a:lnTo>
                  <a:lnTo>
                    <a:pt x="222" y="1158"/>
                  </a:lnTo>
                  <a:lnTo>
                    <a:pt x="214" y="1162"/>
                  </a:lnTo>
                  <a:lnTo>
                    <a:pt x="206" y="1170"/>
                  </a:lnTo>
                  <a:lnTo>
                    <a:pt x="194" y="1174"/>
                  </a:lnTo>
                  <a:lnTo>
                    <a:pt x="182" y="1174"/>
                  </a:lnTo>
                  <a:lnTo>
                    <a:pt x="178" y="1174"/>
                  </a:lnTo>
                  <a:lnTo>
                    <a:pt x="169" y="1170"/>
                  </a:lnTo>
                  <a:lnTo>
                    <a:pt x="169" y="1162"/>
                  </a:lnTo>
                  <a:lnTo>
                    <a:pt x="178" y="1154"/>
                  </a:lnTo>
                  <a:lnTo>
                    <a:pt x="182" y="1146"/>
                  </a:lnTo>
                  <a:lnTo>
                    <a:pt x="198" y="1138"/>
                  </a:lnTo>
                  <a:lnTo>
                    <a:pt x="198" y="1102"/>
                  </a:lnTo>
                  <a:lnTo>
                    <a:pt x="198" y="1069"/>
                  </a:lnTo>
                  <a:lnTo>
                    <a:pt x="194" y="1049"/>
                  </a:lnTo>
                  <a:lnTo>
                    <a:pt x="182" y="1025"/>
                  </a:lnTo>
                  <a:lnTo>
                    <a:pt x="169" y="1025"/>
                  </a:lnTo>
                  <a:lnTo>
                    <a:pt x="157" y="1021"/>
                  </a:lnTo>
                  <a:lnTo>
                    <a:pt x="153" y="1009"/>
                  </a:lnTo>
                  <a:lnTo>
                    <a:pt x="141" y="997"/>
                  </a:lnTo>
                  <a:lnTo>
                    <a:pt x="141" y="989"/>
                  </a:lnTo>
                  <a:lnTo>
                    <a:pt x="133" y="989"/>
                  </a:lnTo>
                  <a:lnTo>
                    <a:pt x="129" y="985"/>
                  </a:lnTo>
                  <a:lnTo>
                    <a:pt x="129" y="977"/>
                  </a:lnTo>
                  <a:lnTo>
                    <a:pt x="117" y="977"/>
                  </a:lnTo>
                  <a:lnTo>
                    <a:pt x="113" y="973"/>
                  </a:lnTo>
                  <a:lnTo>
                    <a:pt x="109" y="965"/>
                  </a:lnTo>
                  <a:lnTo>
                    <a:pt x="101" y="952"/>
                  </a:lnTo>
                  <a:lnTo>
                    <a:pt x="81" y="948"/>
                  </a:lnTo>
                  <a:lnTo>
                    <a:pt x="61" y="932"/>
                  </a:lnTo>
                  <a:lnTo>
                    <a:pt x="28" y="920"/>
                  </a:lnTo>
                  <a:lnTo>
                    <a:pt x="24" y="916"/>
                  </a:lnTo>
                  <a:lnTo>
                    <a:pt x="24" y="912"/>
                  </a:lnTo>
                  <a:lnTo>
                    <a:pt x="24" y="900"/>
                  </a:lnTo>
                  <a:lnTo>
                    <a:pt x="28" y="892"/>
                  </a:lnTo>
                  <a:lnTo>
                    <a:pt x="36" y="884"/>
                  </a:lnTo>
                  <a:lnTo>
                    <a:pt x="32" y="876"/>
                  </a:lnTo>
                  <a:lnTo>
                    <a:pt x="32" y="864"/>
                  </a:lnTo>
                  <a:lnTo>
                    <a:pt x="20" y="848"/>
                  </a:lnTo>
                  <a:lnTo>
                    <a:pt x="0" y="839"/>
                  </a:lnTo>
                  <a:lnTo>
                    <a:pt x="0" y="835"/>
                  </a:lnTo>
                  <a:lnTo>
                    <a:pt x="0" y="827"/>
                  </a:lnTo>
                  <a:lnTo>
                    <a:pt x="4" y="819"/>
                  </a:lnTo>
                  <a:lnTo>
                    <a:pt x="4" y="807"/>
                  </a:lnTo>
                  <a:lnTo>
                    <a:pt x="24" y="807"/>
                  </a:lnTo>
                  <a:lnTo>
                    <a:pt x="44" y="807"/>
                  </a:lnTo>
                  <a:lnTo>
                    <a:pt x="52" y="827"/>
                  </a:lnTo>
                  <a:lnTo>
                    <a:pt x="57" y="835"/>
                  </a:lnTo>
                  <a:lnTo>
                    <a:pt x="61" y="835"/>
                  </a:lnTo>
                  <a:lnTo>
                    <a:pt x="65" y="839"/>
                  </a:lnTo>
                  <a:lnTo>
                    <a:pt x="81" y="839"/>
                  </a:lnTo>
                  <a:lnTo>
                    <a:pt x="97" y="839"/>
                  </a:lnTo>
                  <a:lnTo>
                    <a:pt x="105" y="831"/>
                  </a:lnTo>
                  <a:lnTo>
                    <a:pt x="125" y="827"/>
                  </a:lnTo>
                  <a:lnTo>
                    <a:pt x="133" y="807"/>
                  </a:lnTo>
                  <a:lnTo>
                    <a:pt x="141" y="803"/>
                  </a:lnTo>
                  <a:lnTo>
                    <a:pt x="190" y="803"/>
                  </a:lnTo>
                  <a:lnTo>
                    <a:pt x="242" y="799"/>
                  </a:lnTo>
                  <a:lnTo>
                    <a:pt x="250" y="799"/>
                  </a:lnTo>
                  <a:lnTo>
                    <a:pt x="262" y="795"/>
                  </a:lnTo>
                  <a:lnTo>
                    <a:pt x="278" y="783"/>
                  </a:lnTo>
                  <a:lnTo>
                    <a:pt x="295" y="763"/>
                  </a:lnTo>
                  <a:lnTo>
                    <a:pt x="295" y="751"/>
                  </a:lnTo>
                  <a:lnTo>
                    <a:pt x="295" y="731"/>
                  </a:lnTo>
                  <a:lnTo>
                    <a:pt x="290" y="726"/>
                  </a:lnTo>
                  <a:lnTo>
                    <a:pt x="274" y="726"/>
                  </a:lnTo>
                  <a:lnTo>
                    <a:pt x="262" y="726"/>
                  </a:lnTo>
                  <a:lnTo>
                    <a:pt x="266" y="694"/>
                  </a:lnTo>
                  <a:lnTo>
                    <a:pt x="270" y="678"/>
                  </a:lnTo>
                  <a:lnTo>
                    <a:pt x="266" y="674"/>
                  </a:lnTo>
                  <a:lnTo>
                    <a:pt x="262" y="670"/>
                  </a:lnTo>
                  <a:lnTo>
                    <a:pt x="262" y="654"/>
                  </a:lnTo>
                  <a:lnTo>
                    <a:pt x="262" y="642"/>
                  </a:lnTo>
                  <a:lnTo>
                    <a:pt x="266" y="634"/>
                  </a:lnTo>
                  <a:lnTo>
                    <a:pt x="270" y="622"/>
                  </a:lnTo>
                  <a:lnTo>
                    <a:pt x="278" y="581"/>
                  </a:lnTo>
                  <a:lnTo>
                    <a:pt x="282" y="561"/>
                  </a:lnTo>
                  <a:lnTo>
                    <a:pt x="282" y="521"/>
                  </a:lnTo>
                  <a:lnTo>
                    <a:pt x="282" y="476"/>
                  </a:lnTo>
                  <a:lnTo>
                    <a:pt x="274" y="476"/>
                  </a:lnTo>
                  <a:lnTo>
                    <a:pt x="266" y="472"/>
                  </a:lnTo>
                  <a:lnTo>
                    <a:pt x="250" y="460"/>
                  </a:lnTo>
                  <a:lnTo>
                    <a:pt x="242" y="440"/>
                  </a:lnTo>
                  <a:lnTo>
                    <a:pt x="234" y="436"/>
                  </a:lnTo>
                  <a:lnTo>
                    <a:pt x="230" y="428"/>
                  </a:lnTo>
                  <a:lnTo>
                    <a:pt x="230" y="420"/>
                  </a:lnTo>
                  <a:lnTo>
                    <a:pt x="230" y="404"/>
                  </a:lnTo>
                  <a:lnTo>
                    <a:pt x="234" y="400"/>
                  </a:lnTo>
                  <a:lnTo>
                    <a:pt x="242" y="384"/>
                  </a:lnTo>
                  <a:lnTo>
                    <a:pt x="242" y="367"/>
                  </a:lnTo>
                  <a:lnTo>
                    <a:pt x="242" y="347"/>
                  </a:lnTo>
                  <a:lnTo>
                    <a:pt x="234" y="343"/>
                  </a:lnTo>
                  <a:lnTo>
                    <a:pt x="230" y="331"/>
                  </a:lnTo>
                  <a:lnTo>
                    <a:pt x="230" y="327"/>
                  </a:lnTo>
                  <a:lnTo>
                    <a:pt x="226" y="327"/>
                  </a:lnTo>
                  <a:lnTo>
                    <a:pt x="226" y="303"/>
                  </a:lnTo>
                  <a:lnTo>
                    <a:pt x="222" y="283"/>
                  </a:lnTo>
                  <a:lnTo>
                    <a:pt x="214" y="275"/>
                  </a:lnTo>
                  <a:lnTo>
                    <a:pt x="194" y="242"/>
                  </a:lnTo>
                  <a:lnTo>
                    <a:pt x="182" y="234"/>
                  </a:lnTo>
                  <a:lnTo>
                    <a:pt x="182" y="230"/>
                  </a:lnTo>
                  <a:lnTo>
                    <a:pt x="178" y="190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65" y="150"/>
                  </a:lnTo>
                  <a:lnTo>
                    <a:pt x="165" y="141"/>
                  </a:lnTo>
                  <a:lnTo>
                    <a:pt x="161" y="125"/>
                  </a:lnTo>
                  <a:lnTo>
                    <a:pt x="145" y="125"/>
                  </a:lnTo>
                  <a:lnTo>
                    <a:pt x="141" y="109"/>
                  </a:lnTo>
                  <a:lnTo>
                    <a:pt x="141" y="105"/>
                  </a:lnTo>
                  <a:lnTo>
                    <a:pt x="141" y="97"/>
                  </a:lnTo>
                  <a:lnTo>
                    <a:pt x="161" y="49"/>
                  </a:lnTo>
                  <a:lnTo>
                    <a:pt x="169" y="29"/>
                  </a:lnTo>
                  <a:lnTo>
                    <a:pt x="194" y="16"/>
                  </a:lnTo>
                  <a:lnTo>
                    <a:pt x="218" y="0"/>
                  </a:lnTo>
                  <a:lnTo>
                    <a:pt x="234" y="0"/>
                  </a:lnTo>
                  <a:lnTo>
                    <a:pt x="250" y="0"/>
                  </a:lnTo>
                  <a:lnTo>
                    <a:pt x="258" y="24"/>
                  </a:lnTo>
                  <a:lnTo>
                    <a:pt x="262" y="49"/>
                  </a:lnTo>
                  <a:lnTo>
                    <a:pt x="266" y="57"/>
                  </a:lnTo>
                  <a:lnTo>
                    <a:pt x="270" y="57"/>
                  </a:lnTo>
                  <a:lnTo>
                    <a:pt x="311" y="65"/>
                  </a:lnTo>
                  <a:lnTo>
                    <a:pt x="323" y="69"/>
                  </a:lnTo>
                  <a:lnTo>
                    <a:pt x="323" y="85"/>
                  </a:lnTo>
                  <a:lnTo>
                    <a:pt x="323" y="101"/>
                  </a:lnTo>
                  <a:lnTo>
                    <a:pt x="327" y="113"/>
                  </a:lnTo>
                  <a:lnTo>
                    <a:pt x="335" y="125"/>
                  </a:lnTo>
                  <a:lnTo>
                    <a:pt x="335" y="133"/>
                  </a:lnTo>
                  <a:lnTo>
                    <a:pt x="343" y="133"/>
                  </a:lnTo>
                  <a:lnTo>
                    <a:pt x="343" y="137"/>
                  </a:lnTo>
                  <a:lnTo>
                    <a:pt x="343" y="146"/>
                  </a:lnTo>
                  <a:lnTo>
                    <a:pt x="351" y="146"/>
                  </a:lnTo>
                  <a:lnTo>
                    <a:pt x="363" y="141"/>
                  </a:lnTo>
                  <a:lnTo>
                    <a:pt x="375" y="137"/>
                  </a:lnTo>
                  <a:lnTo>
                    <a:pt x="387" y="133"/>
                  </a:lnTo>
                  <a:lnTo>
                    <a:pt x="391" y="121"/>
                  </a:lnTo>
                  <a:lnTo>
                    <a:pt x="403" y="109"/>
                  </a:lnTo>
                  <a:lnTo>
                    <a:pt x="416" y="105"/>
                  </a:lnTo>
                  <a:lnTo>
                    <a:pt x="428" y="105"/>
                  </a:lnTo>
                  <a:lnTo>
                    <a:pt x="440" y="97"/>
                  </a:lnTo>
                  <a:lnTo>
                    <a:pt x="444" y="85"/>
                  </a:lnTo>
                  <a:lnTo>
                    <a:pt x="476" y="93"/>
                  </a:lnTo>
                  <a:lnTo>
                    <a:pt x="516" y="101"/>
                  </a:lnTo>
                  <a:lnTo>
                    <a:pt x="520" y="105"/>
                  </a:lnTo>
                  <a:lnTo>
                    <a:pt x="529" y="113"/>
                  </a:lnTo>
                  <a:lnTo>
                    <a:pt x="545" y="113"/>
                  </a:lnTo>
                  <a:lnTo>
                    <a:pt x="553" y="113"/>
                  </a:lnTo>
                  <a:lnTo>
                    <a:pt x="565" y="105"/>
                  </a:lnTo>
                  <a:lnTo>
                    <a:pt x="573" y="97"/>
                  </a:lnTo>
                  <a:lnTo>
                    <a:pt x="577" y="93"/>
                  </a:lnTo>
                  <a:lnTo>
                    <a:pt x="581" y="85"/>
                  </a:lnTo>
                  <a:lnTo>
                    <a:pt x="593" y="85"/>
                  </a:lnTo>
                  <a:lnTo>
                    <a:pt x="605" y="85"/>
                  </a:lnTo>
                  <a:lnTo>
                    <a:pt x="605" y="97"/>
                  </a:lnTo>
                  <a:lnTo>
                    <a:pt x="609" y="101"/>
                  </a:lnTo>
                  <a:lnTo>
                    <a:pt x="637" y="105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4" y="113"/>
                  </a:lnTo>
                  <a:lnTo>
                    <a:pt x="654" y="146"/>
                  </a:lnTo>
                  <a:lnTo>
                    <a:pt x="654" y="182"/>
                  </a:lnTo>
                  <a:lnTo>
                    <a:pt x="662" y="186"/>
                  </a:lnTo>
                  <a:lnTo>
                    <a:pt x="666" y="190"/>
                  </a:lnTo>
                  <a:lnTo>
                    <a:pt x="666" y="214"/>
                  </a:lnTo>
                  <a:lnTo>
                    <a:pt x="666" y="238"/>
                  </a:lnTo>
                  <a:lnTo>
                    <a:pt x="662" y="242"/>
                  </a:lnTo>
                  <a:lnTo>
                    <a:pt x="658" y="246"/>
                  </a:lnTo>
                  <a:lnTo>
                    <a:pt x="658" y="275"/>
                  </a:lnTo>
                  <a:lnTo>
                    <a:pt x="662" y="295"/>
                  </a:lnTo>
                  <a:lnTo>
                    <a:pt x="662" y="303"/>
                  </a:lnTo>
                  <a:lnTo>
                    <a:pt x="666" y="303"/>
                  </a:lnTo>
                  <a:lnTo>
                    <a:pt x="666" y="315"/>
                  </a:lnTo>
                  <a:lnTo>
                    <a:pt x="666" y="331"/>
                  </a:lnTo>
                  <a:lnTo>
                    <a:pt x="658" y="347"/>
                  </a:lnTo>
                  <a:lnTo>
                    <a:pt x="654" y="363"/>
                  </a:lnTo>
                  <a:lnTo>
                    <a:pt x="645" y="375"/>
                  </a:lnTo>
                  <a:lnTo>
                    <a:pt x="633" y="384"/>
                  </a:lnTo>
                  <a:lnTo>
                    <a:pt x="633" y="400"/>
                  </a:lnTo>
                  <a:lnTo>
                    <a:pt x="633" y="416"/>
                  </a:lnTo>
                  <a:lnTo>
                    <a:pt x="637" y="420"/>
                  </a:lnTo>
                  <a:lnTo>
                    <a:pt x="637" y="432"/>
                  </a:lnTo>
                  <a:lnTo>
                    <a:pt x="633" y="436"/>
                  </a:lnTo>
                  <a:lnTo>
                    <a:pt x="633" y="444"/>
                  </a:lnTo>
                  <a:lnTo>
                    <a:pt x="629" y="444"/>
                  </a:lnTo>
                  <a:lnTo>
                    <a:pt x="621" y="448"/>
                  </a:lnTo>
                  <a:lnTo>
                    <a:pt x="617" y="464"/>
                  </a:lnTo>
                  <a:lnTo>
                    <a:pt x="609" y="472"/>
                  </a:lnTo>
                  <a:lnTo>
                    <a:pt x="609" y="497"/>
                  </a:lnTo>
                  <a:lnTo>
                    <a:pt x="609" y="513"/>
                  </a:lnTo>
                  <a:lnTo>
                    <a:pt x="621" y="521"/>
                  </a:lnTo>
                  <a:lnTo>
                    <a:pt x="633" y="533"/>
                  </a:lnTo>
                  <a:lnTo>
                    <a:pt x="637" y="537"/>
                  </a:lnTo>
                  <a:lnTo>
                    <a:pt x="650" y="549"/>
                  </a:lnTo>
                  <a:lnTo>
                    <a:pt x="650" y="561"/>
                  </a:lnTo>
                  <a:lnTo>
                    <a:pt x="650" y="581"/>
                  </a:lnTo>
                  <a:lnTo>
                    <a:pt x="658" y="601"/>
                  </a:lnTo>
                  <a:lnTo>
                    <a:pt x="666" y="630"/>
                  </a:lnTo>
                  <a:lnTo>
                    <a:pt x="674" y="650"/>
                  </a:lnTo>
                  <a:lnTo>
                    <a:pt x="682" y="670"/>
                  </a:lnTo>
                  <a:lnTo>
                    <a:pt x="682" y="690"/>
                  </a:lnTo>
                  <a:lnTo>
                    <a:pt x="682" y="706"/>
                  </a:lnTo>
                  <a:lnTo>
                    <a:pt x="670" y="718"/>
                  </a:lnTo>
                  <a:lnTo>
                    <a:pt x="662" y="726"/>
                  </a:lnTo>
                  <a:lnTo>
                    <a:pt x="658" y="731"/>
                  </a:lnTo>
                  <a:lnTo>
                    <a:pt x="662" y="779"/>
                  </a:lnTo>
                  <a:lnTo>
                    <a:pt x="670" y="819"/>
                  </a:lnTo>
                  <a:lnTo>
                    <a:pt x="682" y="835"/>
                  </a:lnTo>
                  <a:lnTo>
                    <a:pt x="698" y="848"/>
                  </a:lnTo>
                  <a:lnTo>
                    <a:pt x="698" y="864"/>
                  </a:lnTo>
                  <a:lnTo>
                    <a:pt x="698" y="880"/>
                  </a:lnTo>
                  <a:lnTo>
                    <a:pt x="702" y="892"/>
                  </a:lnTo>
                  <a:lnTo>
                    <a:pt x="710" y="940"/>
                  </a:lnTo>
                  <a:lnTo>
                    <a:pt x="714" y="960"/>
                  </a:lnTo>
                  <a:lnTo>
                    <a:pt x="722" y="973"/>
                  </a:lnTo>
                  <a:lnTo>
                    <a:pt x="722" y="997"/>
                  </a:lnTo>
                  <a:lnTo>
                    <a:pt x="726" y="1021"/>
                  </a:lnTo>
                  <a:lnTo>
                    <a:pt x="738" y="1025"/>
                  </a:lnTo>
                  <a:lnTo>
                    <a:pt x="742" y="1025"/>
                  </a:lnTo>
                  <a:lnTo>
                    <a:pt x="746" y="1057"/>
                  </a:lnTo>
                  <a:lnTo>
                    <a:pt x="746" y="1077"/>
                  </a:lnTo>
                  <a:lnTo>
                    <a:pt x="750" y="1086"/>
                  </a:lnTo>
                  <a:lnTo>
                    <a:pt x="750" y="1094"/>
                  </a:lnTo>
                  <a:lnTo>
                    <a:pt x="750" y="1110"/>
                  </a:lnTo>
                  <a:lnTo>
                    <a:pt x="750" y="1122"/>
                  </a:lnTo>
                  <a:lnTo>
                    <a:pt x="754" y="1138"/>
                  </a:lnTo>
                  <a:lnTo>
                    <a:pt x="762" y="1158"/>
                  </a:lnTo>
                  <a:lnTo>
                    <a:pt x="762" y="1166"/>
                  </a:lnTo>
                  <a:lnTo>
                    <a:pt x="762" y="1178"/>
                  </a:lnTo>
                  <a:lnTo>
                    <a:pt x="738" y="1194"/>
                  </a:lnTo>
                  <a:lnTo>
                    <a:pt x="714" y="1207"/>
                  </a:lnTo>
                  <a:lnTo>
                    <a:pt x="702" y="1211"/>
                  </a:lnTo>
                  <a:lnTo>
                    <a:pt x="690" y="1215"/>
                  </a:lnTo>
                  <a:lnTo>
                    <a:pt x="686" y="1219"/>
                  </a:lnTo>
                  <a:lnTo>
                    <a:pt x="674" y="1223"/>
                  </a:lnTo>
                  <a:lnTo>
                    <a:pt x="674" y="1231"/>
                  </a:lnTo>
                  <a:lnTo>
                    <a:pt x="670" y="1243"/>
                  </a:lnTo>
                  <a:lnTo>
                    <a:pt x="658" y="1320"/>
                  </a:lnTo>
                  <a:lnTo>
                    <a:pt x="654" y="1336"/>
                  </a:lnTo>
                  <a:lnTo>
                    <a:pt x="650" y="1344"/>
                  </a:lnTo>
                  <a:lnTo>
                    <a:pt x="637" y="1352"/>
                  </a:lnTo>
                  <a:lnTo>
                    <a:pt x="621" y="1352"/>
                  </a:lnTo>
                  <a:lnTo>
                    <a:pt x="609" y="135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2" name="Freeform 21"/>
            <p:cNvSpPr>
              <a:spLocks/>
            </p:cNvSpPr>
            <p:nvPr/>
          </p:nvSpPr>
          <p:spPr bwMode="auto">
            <a:xfrm>
              <a:off x="6954723" y="4911725"/>
              <a:ext cx="847711" cy="1100138"/>
            </a:xfrm>
            <a:custGeom>
              <a:avLst/>
              <a:gdLst>
                <a:gd name="T0" fmla="*/ 2147483647 w 944"/>
                <a:gd name="T1" fmla="*/ 2147483647 h 1262"/>
                <a:gd name="T2" fmla="*/ 2147483647 w 944"/>
                <a:gd name="T3" fmla="*/ 2147483647 h 1262"/>
                <a:gd name="T4" fmla="*/ 2147483647 w 944"/>
                <a:gd name="T5" fmla="*/ 2147483647 h 1262"/>
                <a:gd name="T6" fmla="*/ 2147483647 w 944"/>
                <a:gd name="T7" fmla="*/ 2147483647 h 1262"/>
                <a:gd name="T8" fmla="*/ 2147483647 w 944"/>
                <a:gd name="T9" fmla="*/ 2147483647 h 1262"/>
                <a:gd name="T10" fmla="*/ 2147483647 w 944"/>
                <a:gd name="T11" fmla="*/ 2147483647 h 1262"/>
                <a:gd name="T12" fmla="*/ 2147483647 w 944"/>
                <a:gd name="T13" fmla="*/ 2147483647 h 1262"/>
                <a:gd name="T14" fmla="*/ 2147483647 w 944"/>
                <a:gd name="T15" fmla="*/ 2147483647 h 1262"/>
                <a:gd name="T16" fmla="*/ 2147483647 w 944"/>
                <a:gd name="T17" fmla="*/ 2147483647 h 1262"/>
                <a:gd name="T18" fmla="*/ 2147483647 w 944"/>
                <a:gd name="T19" fmla="*/ 2147483647 h 1262"/>
                <a:gd name="T20" fmla="*/ 2147483647 w 944"/>
                <a:gd name="T21" fmla="*/ 2147483647 h 1262"/>
                <a:gd name="T22" fmla="*/ 2147483647 w 944"/>
                <a:gd name="T23" fmla="*/ 2147483647 h 1262"/>
                <a:gd name="T24" fmla="*/ 2147483647 w 944"/>
                <a:gd name="T25" fmla="*/ 2147483647 h 1262"/>
                <a:gd name="T26" fmla="*/ 2147483647 w 944"/>
                <a:gd name="T27" fmla="*/ 2147483647 h 1262"/>
                <a:gd name="T28" fmla="*/ 2147483647 w 944"/>
                <a:gd name="T29" fmla="*/ 2147483647 h 1262"/>
                <a:gd name="T30" fmla="*/ 2147483647 w 944"/>
                <a:gd name="T31" fmla="*/ 2147483647 h 1262"/>
                <a:gd name="T32" fmla="*/ 2147483647 w 944"/>
                <a:gd name="T33" fmla="*/ 2147483647 h 1262"/>
                <a:gd name="T34" fmla="*/ 2147483647 w 944"/>
                <a:gd name="T35" fmla="*/ 2147483647 h 1262"/>
                <a:gd name="T36" fmla="*/ 2147483647 w 944"/>
                <a:gd name="T37" fmla="*/ 2147483647 h 1262"/>
                <a:gd name="T38" fmla="*/ 2147483647 w 944"/>
                <a:gd name="T39" fmla="*/ 2147483647 h 1262"/>
                <a:gd name="T40" fmla="*/ 2147483647 w 944"/>
                <a:gd name="T41" fmla="*/ 2147483647 h 1262"/>
                <a:gd name="T42" fmla="*/ 2147483647 w 944"/>
                <a:gd name="T43" fmla="*/ 2147483647 h 1262"/>
                <a:gd name="T44" fmla="*/ 0 w 944"/>
                <a:gd name="T45" fmla="*/ 2147483647 h 1262"/>
                <a:gd name="T46" fmla="*/ 2147483647 w 944"/>
                <a:gd name="T47" fmla="*/ 2147483647 h 1262"/>
                <a:gd name="T48" fmla="*/ 2147483647 w 944"/>
                <a:gd name="T49" fmla="*/ 2147483647 h 1262"/>
                <a:gd name="T50" fmla="*/ 2147483647 w 944"/>
                <a:gd name="T51" fmla="*/ 2147483647 h 1262"/>
                <a:gd name="T52" fmla="*/ 2147483647 w 944"/>
                <a:gd name="T53" fmla="*/ 2147483647 h 1262"/>
                <a:gd name="T54" fmla="*/ 2147483647 w 944"/>
                <a:gd name="T55" fmla="*/ 2147483647 h 1262"/>
                <a:gd name="T56" fmla="*/ 2147483647 w 944"/>
                <a:gd name="T57" fmla="*/ 2147483647 h 1262"/>
                <a:gd name="T58" fmla="*/ 2147483647 w 944"/>
                <a:gd name="T59" fmla="*/ 2147483647 h 1262"/>
                <a:gd name="T60" fmla="*/ 2147483647 w 944"/>
                <a:gd name="T61" fmla="*/ 2147483647 h 1262"/>
                <a:gd name="T62" fmla="*/ 2147483647 w 944"/>
                <a:gd name="T63" fmla="*/ 2147483647 h 1262"/>
                <a:gd name="T64" fmla="*/ 2147483647 w 944"/>
                <a:gd name="T65" fmla="*/ 2147483647 h 1262"/>
                <a:gd name="T66" fmla="*/ 2147483647 w 944"/>
                <a:gd name="T67" fmla="*/ 2147483647 h 1262"/>
                <a:gd name="T68" fmla="*/ 2147483647 w 944"/>
                <a:gd name="T69" fmla="*/ 2147483647 h 1262"/>
                <a:gd name="T70" fmla="*/ 2147483647 w 944"/>
                <a:gd name="T71" fmla="*/ 2147483647 h 1262"/>
                <a:gd name="T72" fmla="*/ 2147483647 w 944"/>
                <a:gd name="T73" fmla="*/ 2147483647 h 1262"/>
                <a:gd name="T74" fmla="*/ 2147483647 w 944"/>
                <a:gd name="T75" fmla="*/ 2147483647 h 1262"/>
                <a:gd name="T76" fmla="*/ 2147483647 w 944"/>
                <a:gd name="T77" fmla="*/ 2147483647 h 1262"/>
                <a:gd name="T78" fmla="*/ 2147483647 w 944"/>
                <a:gd name="T79" fmla="*/ 2147483647 h 1262"/>
                <a:gd name="T80" fmla="*/ 2147483647 w 944"/>
                <a:gd name="T81" fmla="*/ 2147483647 h 1262"/>
                <a:gd name="T82" fmla="*/ 2147483647 w 944"/>
                <a:gd name="T83" fmla="*/ 2147483647 h 1262"/>
                <a:gd name="T84" fmla="*/ 2147483647 w 944"/>
                <a:gd name="T85" fmla="*/ 2147483647 h 1262"/>
                <a:gd name="T86" fmla="*/ 2147483647 w 944"/>
                <a:gd name="T87" fmla="*/ 2147483647 h 1262"/>
                <a:gd name="T88" fmla="*/ 2147483647 w 944"/>
                <a:gd name="T89" fmla="*/ 2147483647 h 1262"/>
                <a:gd name="T90" fmla="*/ 2147483647 w 944"/>
                <a:gd name="T91" fmla="*/ 2147483647 h 1262"/>
                <a:gd name="T92" fmla="*/ 2147483647 w 944"/>
                <a:gd name="T93" fmla="*/ 2147483647 h 1262"/>
                <a:gd name="T94" fmla="*/ 2147483647 w 944"/>
                <a:gd name="T95" fmla="*/ 2147483647 h 1262"/>
                <a:gd name="T96" fmla="*/ 2147483647 w 944"/>
                <a:gd name="T97" fmla="*/ 2147483647 h 1262"/>
                <a:gd name="T98" fmla="*/ 2147483647 w 944"/>
                <a:gd name="T99" fmla="*/ 2147483647 h 1262"/>
                <a:gd name="T100" fmla="*/ 2147483647 w 944"/>
                <a:gd name="T101" fmla="*/ 2147483647 h 1262"/>
                <a:gd name="T102" fmla="*/ 2147483647 w 944"/>
                <a:gd name="T103" fmla="*/ 2147483647 h 1262"/>
                <a:gd name="T104" fmla="*/ 2147483647 w 944"/>
                <a:gd name="T105" fmla="*/ 2147483647 h 1262"/>
                <a:gd name="T106" fmla="*/ 2147483647 w 944"/>
                <a:gd name="T107" fmla="*/ 2147483647 h 1262"/>
                <a:gd name="T108" fmla="*/ 2147483647 w 944"/>
                <a:gd name="T109" fmla="*/ 2147483647 h 1262"/>
                <a:gd name="T110" fmla="*/ 2147483647 w 944"/>
                <a:gd name="T111" fmla="*/ 2147483647 h 12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4"/>
                <a:gd name="T169" fmla="*/ 0 h 1262"/>
                <a:gd name="T170" fmla="*/ 944 w 944"/>
                <a:gd name="T171" fmla="*/ 1262 h 12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4" h="1262">
                  <a:moveTo>
                    <a:pt x="614" y="1262"/>
                  </a:moveTo>
                  <a:lnTo>
                    <a:pt x="622" y="1238"/>
                  </a:lnTo>
                  <a:lnTo>
                    <a:pt x="626" y="1218"/>
                  </a:lnTo>
                  <a:lnTo>
                    <a:pt x="626" y="1182"/>
                  </a:lnTo>
                  <a:lnTo>
                    <a:pt x="626" y="1145"/>
                  </a:lnTo>
                  <a:lnTo>
                    <a:pt x="622" y="1141"/>
                  </a:lnTo>
                  <a:lnTo>
                    <a:pt x="605" y="1133"/>
                  </a:lnTo>
                  <a:lnTo>
                    <a:pt x="589" y="1133"/>
                  </a:lnTo>
                  <a:lnTo>
                    <a:pt x="581" y="1133"/>
                  </a:lnTo>
                  <a:lnTo>
                    <a:pt x="573" y="1137"/>
                  </a:lnTo>
                  <a:lnTo>
                    <a:pt x="561" y="1141"/>
                  </a:lnTo>
                  <a:lnTo>
                    <a:pt x="545" y="1149"/>
                  </a:lnTo>
                  <a:lnTo>
                    <a:pt x="529" y="1166"/>
                  </a:lnTo>
                  <a:lnTo>
                    <a:pt x="521" y="1166"/>
                  </a:lnTo>
                  <a:lnTo>
                    <a:pt x="513" y="1162"/>
                  </a:lnTo>
                  <a:lnTo>
                    <a:pt x="513" y="1137"/>
                  </a:lnTo>
                  <a:lnTo>
                    <a:pt x="513" y="1121"/>
                  </a:lnTo>
                  <a:lnTo>
                    <a:pt x="505" y="1113"/>
                  </a:lnTo>
                  <a:lnTo>
                    <a:pt x="501" y="1109"/>
                  </a:lnTo>
                  <a:lnTo>
                    <a:pt x="497" y="1105"/>
                  </a:lnTo>
                  <a:lnTo>
                    <a:pt x="484" y="1105"/>
                  </a:lnTo>
                  <a:lnTo>
                    <a:pt x="476" y="1101"/>
                  </a:lnTo>
                  <a:lnTo>
                    <a:pt x="452" y="1085"/>
                  </a:lnTo>
                  <a:lnTo>
                    <a:pt x="432" y="1081"/>
                  </a:lnTo>
                  <a:lnTo>
                    <a:pt x="404" y="1069"/>
                  </a:lnTo>
                  <a:lnTo>
                    <a:pt x="384" y="1057"/>
                  </a:lnTo>
                  <a:lnTo>
                    <a:pt x="367" y="1045"/>
                  </a:lnTo>
                  <a:lnTo>
                    <a:pt x="347" y="1036"/>
                  </a:lnTo>
                  <a:lnTo>
                    <a:pt x="339" y="1036"/>
                  </a:lnTo>
                  <a:lnTo>
                    <a:pt x="327" y="1036"/>
                  </a:lnTo>
                  <a:lnTo>
                    <a:pt x="315" y="1036"/>
                  </a:lnTo>
                  <a:lnTo>
                    <a:pt x="303" y="1045"/>
                  </a:lnTo>
                  <a:lnTo>
                    <a:pt x="295" y="1049"/>
                  </a:lnTo>
                  <a:lnTo>
                    <a:pt x="279" y="1057"/>
                  </a:lnTo>
                  <a:lnTo>
                    <a:pt x="259" y="1065"/>
                  </a:lnTo>
                  <a:lnTo>
                    <a:pt x="255" y="1065"/>
                  </a:lnTo>
                  <a:lnTo>
                    <a:pt x="246" y="1065"/>
                  </a:lnTo>
                  <a:lnTo>
                    <a:pt x="226" y="1049"/>
                  </a:lnTo>
                  <a:lnTo>
                    <a:pt x="214" y="1032"/>
                  </a:lnTo>
                  <a:lnTo>
                    <a:pt x="206" y="1020"/>
                  </a:lnTo>
                  <a:lnTo>
                    <a:pt x="194" y="1012"/>
                  </a:lnTo>
                  <a:lnTo>
                    <a:pt x="174" y="1008"/>
                  </a:lnTo>
                  <a:lnTo>
                    <a:pt x="174" y="1012"/>
                  </a:lnTo>
                  <a:lnTo>
                    <a:pt x="170" y="1016"/>
                  </a:lnTo>
                  <a:lnTo>
                    <a:pt x="170" y="1024"/>
                  </a:lnTo>
                  <a:lnTo>
                    <a:pt x="138" y="1032"/>
                  </a:lnTo>
                  <a:lnTo>
                    <a:pt x="121" y="1036"/>
                  </a:lnTo>
                  <a:lnTo>
                    <a:pt x="109" y="1036"/>
                  </a:lnTo>
                  <a:lnTo>
                    <a:pt x="101" y="1045"/>
                  </a:lnTo>
                  <a:lnTo>
                    <a:pt x="97" y="1032"/>
                  </a:lnTo>
                  <a:lnTo>
                    <a:pt x="97" y="1020"/>
                  </a:lnTo>
                  <a:lnTo>
                    <a:pt x="93" y="1012"/>
                  </a:lnTo>
                  <a:lnTo>
                    <a:pt x="81" y="992"/>
                  </a:lnTo>
                  <a:lnTo>
                    <a:pt x="81" y="984"/>
                  </a:lnTo>
                  <a:lnTo>
                    <a:pt x="81" y="972"/>
                  </a:lnTo>
                  <a:lnTo>
                    <a:pt x="77" y="972"/>
                  </a:lnTo>
                  <a:lnTo>
                    <a:pt x="73" y="972"/>
                  </a:lnTo>
                  <a:lnTo>
                    <a:pt x="73" y="964"/>
                  </a:lnTo>
                  <a:lnTo>
                    <a:pt x="73" y="948"/>
                  </a:lnTo>
                  <a:lnTo>
                    <a:pt x="73" y="944"/>
                  </a:lnTo>
                  <a:lnTo>
                    <a:pt x="77" y="940"/>
                  </a:lnTo>
                  <a:lnTo>
                    <a:pt x="97" y="936"/>
                  </a:lnTo>
                  <a:lnTo>
                    <a:pt x="109" y="928"/>
                  </a:lnTo>
                  <a:lnTo>
                    <a:pt x="125" y="928"/>
                  </a:lnTo>
                  <a:lnTo>
                    <a:pt x="133" y="923"/>
                  </a:lnTo>
                  <a:lnTo>
                    <a:pt x="142" y="919"/>
                  </a:lnTo>
                  <a:lnTo>
                    <a:pt x="154" y="919"/>
                  </a:lnTo>
                  <a:lnTo>
                    <a:pt x="170" y="899"/>
                  </a:lnTo>
                  <a:lnTo>
                    <a:pt x="182" y="887"/>
                  </a:lnTo>
                  <a:lnTo>
                    <a:pt x="186" y="883"/>
                  </a:lnTo>
                  <a:lnTo>
                    <a:pt x="194" y="883"/>
                  </a:lnTo>
                  <a:lnTo>
                    <a:pt x="206" y="863"/>
                  </a:lnTo>
                  <a:lnTo>
                    <a:pt x="210" y="851"/>
                  </a:lnTo>
                  <a:lnTo>
                    <a:pt x="214" y="843"/>
                  </a:lnTo>
                  <a:lnTo>
                    <a:pt x="218" y="827"/>
                  </a:lnTo>
                  <a:lnTo>
                    <a:pt x="226" y="827"/>
                  </a:lnTo>
                  <a:lnTo>
                    <a:pt x="238" y="815"/>
                  </a:lnTo>
                  <a:lnTo>
                    <a:pt x="242" y="794"/>
                  </a:lnTo>
                  <a:lnTo>
                    <a:pt x="250" y="782"/>
                  </a:lnTo>
                  <a:lnTo>
                    <a:pt x="250" y="766"/>
                  </a:lnTo>
                  <a:lnTo>
                    <a:pt x="246" y="746"/>
                  </a:lnTo>
                  <a:lnTo>
                    <a:pt x="246" y="738"/>
                  </a:lnTo>
                  <a:lnTo>
                    <a:pt x="242" y="730"/>
                  </a:lnTo>
                  <a:lnTo>
                    <a:pt x="222" y="722"/>
                  </a:lnTo>
                  <a:lnTo>
                    <a:pt x="206" y="710"/>
                  </a:lnTo>
                  <a:lnTo>
                    <a:pt x="206" y="698"/>
                  </a:lnTo>
                  <a:lnTo>
                    <a:pt x="206" y="685"/>
                  </a:lnTo>
                  <a:lnTo>
                    <a:pt x="218" y="677"/>
                  </a:lnTo>
                  <a:lnTo>
                    <a:pt x="234" y="661"/>
                  </a:lnTo>
                  <a:lnTo>
                    <a:pt x="238" y="661"/>
                  </a:lnTo>
                  <a:lnTo>
                    <a:pt x="246" y="661"/>
                  </a:lnTo>
                  <a:lnTo>
                    <a:pt x="275" y="621"/>
                  </a:lnTo>
                  <a:lnTo>
                    <a:pt x="287" y="605"/>
                  </a:lnTo>
                  <a:lnTo>
                    <a:pt x="303" y="605"/>
                  </a:lnTo>
                  <a:lnTo>
                    <a:pt x="323" y="605"/>
                  </a:lnTo>
                  <a:lnTo>
                    <a:pt x="327" y="601"/>
                  </a:lnTo>
                  <a:lnTo>
                    <a:pt x="331" y="597"/>
                  </a:lnTo>
                  <a:lnTo>
                    <a:pt x="331" y="593"/>
                  </a:lnTo>
                  <a:lnTo>
                    <a:pt x="331" y="585"/>
                  </a:lnTo>
                  <a:lnTo>
                    <a:pt x="327" y="585"/>
                  </a:lnTo>
                  <a:lnTo>
                    <a:pt x="327" y="577"/>
                  </a:lnTo>
                  <a:lnTo>
                    <a:pt x="303" y="564"/>
                  </a:lnTo>
                  <a:lnTo>
                    <a:pt x="295" y="556"/>
                  </a:lnTo>
                  <a:lnTo>
                    <a:pt x="283" y="548"/>
                  </a:lnTo>
                  <a:lnTo>
                    <a:pt x="279" y="548"/>
                  </a:lnTo>
                  <a:lnTo>
                    <a:pt x="271" y="536"/>
                  </a:lnTo>
                  <a:lnTo>
                    <a:pt x="267" y="524"/>
                  </a:lnTo>
                  <a:lnTo>
                    <a:pt x="259" y="512"/>
                  </a:lnTo>
                  <a:lnTo>
                    <a:pt x="259" y="500"/>
                  </a:lnTo>
                  <a:lnTo>
                    <a:pt x="255" y="492"/>
                  </a:lnTo>
                  <a:lnTo>
                    <a:pt x="250" y="484"/>
                  </a:lnTo>
                  <a:lnTo>
                    <a:pt x="250" y="480"/>
                  </a:lnTo>
                  <a:lnTo>
                    <a:pt x="250" y="476"/>
                  </a:lnTo>
                  <a:lnTo>
                    <a:pt x="238" y="472"/>
                  </a:lnTo>
                  <a:lnTo>
                    <a:pt x="222" y="472"/>
                  </a:lnTo>
                  <a:lnTo>
                    <a:pt x="206" y="464"/>
                  </a:lnTo>
                  <a:lnTo>
                    <a:pt x="194" y="455"/>
                  </a:lnTo>
                  <a:lnTo>
                    <a:pt x="182" y="431"/>
                  </a:lnTo>
                  <a:lnTo>
                    <a:pt x="170" y="399"/>
                  </a:lnTo>
                  <a:lnTo>
                    <a:pt x="162" y="383"/>
                  </a:lnTo>
                  <a:lnTo>
                    <a:pt x="162" y="367"/>
                  </a:lnTo>
                  <a:lnTo>
                    <a:pt x="154" y="330"/>
                  </a:lnTo>
                  <a:lnTo>
                    <a:pt x="142" y="318"/>
                  </a:lnTo>
                  <a:lnTo>
                    <a:pt x="121" y="318"/>
                  </a:lnTo>
                  <a:lnTo>
                    <a:pt x="101" y="318"/>
                  </a:lnTo>
                  <a:lnTo>
                    <a:pt x="93" y="322"/>
                  </a:lnTo>
                  <a:lnTo>
                    <a:pt x="77" y="326"/>
                  </a:lnTo>
                  <a:lnTo>
                    <a:pt x="73" y="326"/>
                  </a:lnTo>
                  <a:lnTo>
                    <a:pt x="69" y="326"/>
                  </a:lnTo>
                  <a:lnTo>
                    <a:pt x="49" y="318"/>
                  </a:lnTo>
                  <a:lnTo>
                    <a:pt x="33" y="310"/>
                  </a:lnTo>
                  <a:lnTo>
                    <a:pt x="29" y="278"/>
                  </a:lnTo>
                  <a:lnTo>
                    <a:pt x="25" y="246"/>
                  </a:lnTo>
                  <a:lnTo>
                    <a:pt x="12" y="213"/>
                  </a:lnTo>
                  <a:lnTo>
                    <a:pt x="4" y="189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12" y="153"/>
                  </a:lnTo>
                  <a:lnTo>
                    <a:pt x="21" y="145"/>
                  </a:lnTo>
                  <a:lnTo>
                    <a:pt x="25" y="133"/>
                  </a:lnTo>
                  <a:lnTo>
                    <a:pt x="29" y="113"/>
                  </a:lnTo>
                  <a:lnTo>
                    <a:pt x="53" y="109"/>
                  </a:lnTo>
                  <a:lnTo>
                    <a:pt x="73" y="100"/>
                  </a:lnTo>
                  <a:lnTo>
                    <a:pt x="81" y="96"/>
                  </a:lnTo>
                  <a:lnTo>
                    <a:pt x="85" y="88"/>
                  </a:lnTo>
                  <a:lnTo>
                    <a:pt x="97" y="88"/>
                  </a:lnTo>
                  <a:lnTo>
                    <a:pt x="105" y="88"/>
                  </a:lnTo>
                  <a:lnTo>
                    <a:pt x="109" y="84"/>
                  </a:lnTo>
                  <a:lnTo>
                    <a:pt x="121" y="68"/>
                  </a:lnTo>
                  <a:lnTo>
                    <a:pt x="125" y="48"/>
                  </a:lnTo>
                  <a:lnTo>
                    <a:pt x="125" y="24"/>
                  </a:lnTo>
                  <a:lnTo>
                    <a:pt x="133" y="20"/>
                  </a:lnTo>
                  <a:lnTo>
                    <a:pt x="138" y="12"/>
                  </a:lnTo>
                  <a:lnTo>
                    <a:pt x="170" y="4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8" y="0"/>
                  </a:lnTo>
                  <a:lnTo>
                    <a:pt x="222" y="12"/>
                  </a:lnTo>
                  <a:lnTo>
                    <a:pt x="234" y="24"/>
                  </a:lnTo>
                  <a:lnTo>
                    <a:pt x="250" y="48"/>
                  </a:lnTo>
                  <a:lnTo>
                    <a:pt x="275" y="64"/>
                  </a:lnTo>
                  <a:lnTo>
                    <a:pt x="275" y="109"/>
                  </a:lnTo>
                  <a:lnTo>
                    <a:pt x="271" y="149"/>
                  </a:lnTo>
                  <a:lnTo>
                    <a:pt x="267" y="153"/>
                  </a:lnTo>
                  <a:lnTo>
                    <a:pt x="259" y="161"/>
                  </a:lnTo>
                  <a:lnTo>
                    <a:pt x="259" y="173"/>
                  </a:lnTo>
                  <a:lnTo>
                    <a:pt x="255" y="177"/>
                  </a:lnTo>
                  <a:lnTo>
                    <a:pt x="255" y="189"/>
                  </a:lnTo>
                  <a:lnTo>
                    <a:pt x="259" y="201"/>
                  </a:lnTo>
                  <a:lnTo>
                    <a:pt x="259" y="230"/>
                  </a:lnTo>
                  <a:lnTo>
                    <a:pt x="259" y="250"/>
                  </a:lnTo>
                  <a:lnTo>
                    <a:pt x="267" y="266"/>
                  </a:lnTo>
                  <a:lnTo>
                    <a:pt x="271" y="290"/>
                  </a:lnTo>
                  <a:lnTo>
                    <a:pt x="275" y="294"/>
                  </a:lnTo>
                  <a:lnTo>
                    <a:pt x="279" y="310"/>
                  </a:lnTo>
                  <a:lnTo>
                    <a:pt x="283" y="322"/>
                  </a:lnTo>
                  <a:lnTo>
                    <a:pt x="303" y="359"/>
                  </a:lnTo>
                  <a:lnTo>
                    <a:pt x="315" y="367"/>
                  </a:lnTo>
                  <a:lnTo>
                    <a:pt x="319" y="375"/>
                  </a:lnTo>
                  <a:lnTo>
                    <a:pt x="323" y="379"/>
                  </a:lnTo>
                  <a:lnTo>
                    <a:pt x="380" y="379"/>
                  </a:lnTo>
                  <a:lnTo>
                    <a:pt x="436" y="379"/>
                  </a:lnTo>
                  <a:lnTo>
                    <a:pt x="448" y="363"/>
                  </a:lnTo>
                  <a:lnTo>
                    <a:pt x="464" y="343"/>
                  </a:lnTo>
                  <a:lnTo>
                    <a:pt x="464" y="338"/>
                  </a:lnTo>
                  <a:lnTo>
                    <a:pt x="468" y="322"/>
                  </a:lnTo>
                  <a:lnTo>
                    <a:pt x="476" y="306"/>
                  </a:lnTo>
                  <a:lnTo>
                    <a:pt x="493" y="290"/>
                  </a:lnTo>
                  <a:lnTo>
                    <a:pt x="493" y="274"/>
                  </a:lnTo>
                  <a:lnTo>
                    <a:pt x="497" y="250"/>
                  </a:lnTo>
                  <a:lnTo>
                    <a:pt x="513" y="234"/>
                  </a:lnTo>
                  <a:lnTo>
                    <a:pt x="525" y="230"/>
                  </a:lnTo>
                  <a:lnTo>
                    <a:pt x="533" y="230"/>
                  </a:lnTo>
                  <a:lnTo>
                    <a:pt x="549" y="230"/>
                  </a:lnTo>
                  <a:lnTo>
                    <a:pt x="553" y="226"/>
                  </a:lnTo>
                  <a:lnTo>
                    <a:pt x="553" y="217"/>
                  </a:lnTo>
                  <a:lnTo>
                    <a:pt x="557" y="209"/>
                  </a:lnTo>
                  <a:lnTo>
                    <a:pt x="561" y="189"/>
                  </a:lnTo>
                  <a:lnTo>
                    <a:pt x="569" y="181"/>
                  </a:lnTo>
                  <a:lnTo>
                    <a:pt x="577" y="173"/>
                  </a:lnTo>
                  <a:lnTo>
                    <a:pt x="589" y="169"/>
                  </a:lnTo>
                  <a:lnTo>
                    <a:pt x="605" y="161"/>
                  </a:lnTo>
                  <a:lnTo>
                    <a:pt x="614" y="161"/>
                  </a:lnTo>
                  <a:lnTo>
                    <a:pt x="626" y="161"/>
                  </a:lnTo>
                  <a:lnTo>
                    <a:pt x="634" y="169"/>
                  </a:lnTo>
                  <a:lnTo>
                    <a:pt x="638" y="177"/>
                  </a:lnTo>
                  <a:lnTo>
                    <a:pt x="646" y="181"/>
                  </a:lnTo>
                  <a:lnTo>
                    <a:pt x="662" y="185"/>
                  </a:lnTo>
                  <a:lnTo>
                    <a:pt x="694" y="189"/>
                  </a:lnTo>
                  <a:lnTo>
                    <a:pt x="722" y="189"/>
                  </a:lnTo>
                  <a:lnTo>
                    <a:pt x="735" y="185"/>
                  </a:lnTo>
                  <a:lnTo>
                    <a:pt x="751" y="181"/>
                  </a:lnTo>
                  <a:lnTo>
                    <a:pt x="763" y="177"/>
                  </a:lnTo>
                  <a:lnTo>
                    <a:pt x="771" y="173"/>
                  </a:lnTo>
                  <a:lnTo>
                    <a:pt x="819" y="169"/>
                  </a:lnTo>
                  <a:lnTo>
                    <a:pt x="835" y="161"/>
                  </a:lnTo>
                  <a:lnTo>
                    <a:pt x="844" y="153"/>
                  </a:lnTo>
                  <a:lnTo>
                    <a:pt x="852" y="149"/>
                  </a:lnTo>
                  <a:lnTo>
                    <a:pt x="868" y="149"/>
                  </a:lnTo>
                  <a:lnTo>
                    <a:pt x="880" y="149"/>
                  </a:lnTo>
                  <a:lnTo>
                    <a:pt x="884" y="153"/>
                  </a:lnTo>
                  <a:lnTo>
                    <a:pt x="900" y="173"/>
                  </a:lnTo>
                  <a:lnTo>
                    <a:pt x="900" y="185"/>
                  </a:lnTo>
                  <a:lnTo>
                    <a:pt x="900" y="197"/>
                  </a:lnTo>
                  <a:lnTo>
                    <a:pt x="900" y="201"/>
                  </a:lnTo>
                  <a:lnTo>
                    <a:pt x="896" y="209"/>
                  </a:lnTo>
                  <a:lnTo>
                    <a:pt x="872" y="209"/>
                  </a:lnTo>
                  <a:lnTo>
                    <a:pt x="844" y="209"/>
                  </a:lnTo>
                  <a:lnTo>
                    <a:pt x="831" y="217"/>
                  </a:lnTo>
                  <a:lnTo>
                    <a:pt x="815" y="226"/>
                  </a:lnTo>
                  <a:lnTo>
                    <a:pt x="803" y="238"/>
                  </a:lnTo>
                  <a:lnTo>
                    <a:pt x="787" y="250"/>
                  </a:lnTo>
                  <a:lnTo>
                    <a:pt x="791" y="290"/>
                  </a:lnTo>
                  <a:lnTo>
                    <a:pt x="791" y="302"/>
                  </a:lnTo>
                  <a:lnTo>
                    <a:pt x="807" y="302"/>
                  </a:lnTo>
                  <a:lnTo>
                    <a:pt x="819" y="306"/>
                  </a:lnTo>
                  <a:lnTo>
                    <a:pt x="831" y="314"/>
                  </a:lnTo>
                  <a:lnTo>
                    <a:pt x="848" y="318"/>
                  </a:lnTo>
                  <a:lnTo>
                    <a:pt x="852" y="326"/>
                  </a:lnTo>
                  <a:lnTo>
                    <a:pt x="856" y="330"/>
                  </a:lnTo>
                  <a:lnTo>
                    <a:pt x="856" y="343"/>
                  </a:lnTo>
                  <a:lnTo>
                    <a:pt x="856" y="363"/>
                  </a:lnTo>
                  <a:lnTo>
                    <a:pt x="848" y="379"/>
                  </a:lnTo>
                  <a:lnTo>
                    <a:pt x="835" y="391"/>
                  </a:lnTo>
                  <a:lnTo>
                    <a:pt x="835" y="395"/>
                  </a:lnTo>
                  <a:lnTo>
                    <a:pt x="835" y="403"/>
                  </a:lnTo>
                  <a:lnTo>
                    <a:pt x="839" y="415"/>
                  </a:lnTo>
                  <a:lnTo>
                    <a:pt x="848" y="427"/>
                  </a:lnTo>
                  <a:lnTo>
                    <a:pt x="880" y="435"/>
                  </a:lnTo>
                  <a:lnTo>
                    <a:pt x="896" y="451"/>
                  </a:lnTo>
                  <a:lnTo>
                    <a:pt x="916" y="472"/>
                  </a:lnTo>
                  <a:lnTo>
                    <a:pt x="924" y="480"/>
                  </a:lnTo>
                  <a:lnTo>
                    <a:pt x="924" y="512"/>
                  </a:lnTo>
                  <a:lnTo>
                    <a:pt x="920" y="528"/>
                  </a:lnTo>
                  <a:lnTo>
                    <a:pt x="916" y="528"/>
                  </a:lnTo>
                  <a:lnTo>
                    <a:pt x="912" y="532"/>
                  </a:lnTo>
                  <a:lnTo>
                    <a:pt x="884" y="540"/>
                  </a:lnTo>
                  <a:lnTo>
                    <a:pt x="848" y="548"/>
                  </a:lnTo>
                  <a:lnTo>
                    <a:pt x="839" y="556"/>
                  </a:lnTo>
                  <a:lnTo>
                    <a:pt x="827" y="564"/>
                  </a:lnTo>
                  <a:lnTo>
                    <a:pt x="819" y="593"/>
                  </a:lnTo>
                  <a:lnTo>
                    <a:pt x="811" y="621"/>
                  </a:lnTo>
                  <a:lnTo>
                    <a:pt x="791" y="637"/>
                  </a:lnTo>
                  <a:lnTo>
                    <a:pt x="783" y="649"/>
                  </a:lnTo>
                  <a:lnTo>
                    <a:pt x="783" y="661"/>
                  </a:lnTo>
                  <a:lnTo>
                    <a:pt x="787" y="677"/>
                  </a:lnTo>
                  <a:lnTo>
                    <a:pt x="791" y="677"/>
                  </a:lnTo>
                  <a:lnTo>
                    <a:pt x="803" y="681"/>
                  </a:lnTo>
                  <a:lnTo>
                    <a:pt x="807" y="689"/>
                  </a:lnTo>
                  <a:lnTo>
                    <a:pt x="815" y="702"/>
                  </a:lnTo>
                  <a:lnTo>
                    <a:pt x="819" y="714"/>
                  </a:lnTo>
                  <a:lnTo>
                    <a:pt x="827" y="726"/>
                  </a:lnTo>
                  <a:lnTo>
                    <a:pt x="827" y="750"/>
                  </a:lnTo>
                  <a:lnTo>
                    <a:pt x="831" y="782"/>
                  </a:lnTo>
                  <a:lnTo>
                    <a:pt x="839" y="790"/>
                  </a:lnTo>
                  <a:lnTo>
                    <a:pt x="848" y="794"/>
                  </a:lnTo>
                  <a:lnTo>
                    <a:pt x="864" y="819"/>
                  </a:lnTo>
                  <a:lnTo>
                    <a:pt x="880" y="831"/>
                  </a:lnTo>
                  <a:lnTo>
                    <a:pt x="884" y="851"/>
                  </a:lnTo>
                  <a:lnTo>
                    <a:pt x="888" y="867"/>
                  </a:lnTo>
                  <a:lnTo>
                    <a:pt x="892" y="879"/>
                  </a:lnTo>
                  <a:lnTo>
                    <a:pt x="900" y="883"/>
                  </a:lnTo>
                  <a:lnTo>
                    <a:pt x="900" y="903"/>
                  </a:lnTo>
                  <a:lnTo>
                    <a:pt x="900" y="923"/>
                  </a:lnTo>
                  <a:lnTo>
                    <a:pt x="900" y="928"/>
                  </a:lnTo>
                  <a:lnTo>
                    <a:pt x="896" y="932"/>
                  </a:lnTo>
                  <a:lnTo>
                    <a:pt x="892" y="936"/>
                  </a:lnTo>
                  <a:lnTo>
                    <a:pt x="892" y="944"/>
                  </a:lnTo>
                  <a:lnTo>
                    <a:pt x="892" y="964"/>
                  </a:lnTo>
                  <a:lnTo>
                    <a:pt x="892" y="976"/>
                  </a:lnTo>
                  <a:lnTo>
                    <a:pt x="892" y="984"/>
                  </a:lnTo>
                  <a:lnTo>
                    <a:pt x="896" y="992"/>
                  </a:lnTo>
                  <a:lnTo>
                    <a:pt x="900" y="992"/>
                  </a:lnTo>
                  <a:lnTo>
                    <a:pt x="900" y="996"/>
                  </a:lnTo>
                  <a:lnTo>
                    <a:pt x="904" y="1008"/>
                  </a:lnTo>
                  <a:lnTo>
                    <a:pt x="904" y="1016"/>
                  </a:lnTo>
                  <a:lnTo>
                    <a:pt x="920" y="1020"/>
                  </a:lnTo>
                  <a:lnTo>
                    <a:pt x="932" y="1032"/>
                  </a:lnTo>
                  <a:lnTo>
                    <a:pt x="940" y="1036"/>
                  </a:lnTo>
                  <a:lnTo>
                    <a:pt x="944" y="1049"/>
                  </a:lnTo>
                  <a:lnTo>
                    <a:pt x="944" y="1065"/>
                  </a:lnTo>
                  <a:lnTo>
                    <a:pt x="944" y="1085"/>
                  </a:lnTo>
                  <a:lnTo>
                    <a:pt x="932" y="1125"/>
                  </a:lnTo>
                  <a:lnTo>
                    <a:pt x="924" y="1157"/>
                  </a:lnTo>
                  <a:lnTo>
                    <a:pt x="920" y="1149"/>
                  </a:lnTo>
                  <a:lnTo>
                    <a:pt x="916" y="1145"/>
                  </a:lnTo>
                  <a:lnTo>
                    <a:pt x="904" y="1125"/>
                  </a:lnTo>
                  <a:lnTo>
                    <a:pt x="896" y="1101"/>
                  </a:lnTo>
                  <a:lnTo>
                    <a:pt x="888" y="1085"/>
                  </a:lnTo>
                  <a:lnTo>
                    <a:pt x="872" y="1073"/>
                  </a:lnTo>
                  <a:lnTo>
                    <a:pt x="872" y="1061"/>
                  </a:lnTo>
                  <a:lnTo>
                    <a:pt x="864" y="1057"/>
                  </a:lnTo>
                  <a:lnTo>
                    <a:pt x="848" y="1057"/>
                  </a:lnTo>
                  <a:lnTo>
                    <a:pt x="831" y="1057"/>
                  </a:lnTo>
                  <a:lnTo>
                    <a:pt x="831" y="1061"/>
                  </a:lnTo>
                  <a:lnTo>
                    <a:pt x="807" y="1065"/>
                  </a:lnTo>
                  <a:lnTo>
                    <a:pt x="799" y="1073"/>
                  </a:lnTo>
                  <a:lnTo>
                    <a:pt x="791" y="1085"/>
                  </a:lnTo>
                  <a:lnTo>
                    <a:pt x="799" y="1133"/>
                  </a:lnTo>
                  <a:lnTo>
                    <a:pt x="787" y="1137"/>
                  </a:lnTo>
                  <a:lnTo>
                    <a:pt x="779" y="1145"/>
                  </a:lnTo>
                  <a:lnTo>
                    <a:pt x="775" y="1157"/>
                  </a:lnTo>
                  <a:lnTo>
                    <a:pt x="771" y="1162"/>
                  </a:lnTo>
                  <a:lnTo>
                    <a:pt x="771" y="1186"/>
                  </a:lnTo>
                  <a:lnTo>
                    <a:pt x="771" y="1210"/>
                  </a:lnTo>
                  <a:lnTo>
                    <a:pt x="767" y="1210"/>
                  </a:lnTo>
                  <a:lnTo>
                    <a:pt x="767" y="1214"/>
                  </a:lnTo>
                  <a:lnTo>
                    <a:pt x="747" y="1218"/>
                  </a:lnTo>
                  <a:lnTo>
                    <a:pt x="727" y="1222"/>
                  </a:lnTo>
                  <a:lnTo>
                    <a:pt x="718" y="1230"/>
                  </a:lnTo>
                  <a:lnTo>
                    <a:pt x="714" y="1242"/>
                  </a:lnTo>
                  <a:lnTo>
                    <a:pt x="698" y="1250"/>
                  </a:lnTo>
                  <a:lnTo>
                    <a:pt x="678" y="1258"/>
                  </a:lnTo>
                  <a:lnTo>
                    <a:pt x="646" y="1258"/>
                  </a:lnTo>
                  <a:lnTo>
                    <a:pt x="614" y="126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3" name="Freeform 22"/>
            <p:cNvSpPr>
              <a:spLocks/>
            </p:cNvSpPr>
            <p:nvPr/>
          </p:nvSpPr>
          <p:spPr bwMode="auto">
            <a:xfrm>
              <a:off x="3951222" y="4770438"/>
              <a:ext cx="1274741" cy="1139825"/>
            </a:xfrm>
            <a:custGeom>
              <a:avLst/>
              <a:gdLst>
                <a:gd name="T0" fmla="*/ 2147483647 w 1420"/>
                <a:gd name="T1" fmla="*/ 2147483647 h 1307"/>
                <a:gd name="T2" fmla="*/ 2147483647 w 1420"/>
                <a:gd name="T3" fmla="*/ 2147483647 h 1307"/>
                <a:gd name="T4" fmla="*/ 2147483647 w 1420"/>
                <a:gd name="T5" fmla="*/ 2147483647 h 1307"/>
                <a:gd name="T6" fmla="*/ 2147483647 w 1420"/>
                <a:gd name="T7" fmla="*/ 2147483647 h 1307"/>
                <a:gd name="T8" fmla="*/ 2147483647 w 1420"/>
                <a:gd name="T9" fmla="*/ 2147483647 h 1307"/>
                <a:gd name="T10" fmla="*/ 2147483647 w 1420"/>
                <a:gd name="T11" fmla="*/ 2147483647 h 1307"/>
                <a:gd name="T12" fmla="*/ 2147483647 w 1420"/>
                <a:gd name="T13" fmla="*/ 2147483647 h 1307"/>
                <a:gd name="T14" fmla="*/ 2147483647 w 1420"/>
                <a:gd name="T15" fmla="*/ 2147483647 h 1307"/>
                <a:gd name="T16" fmla="*/ 2147483647 w 1420"/>
                <a:gd name="T17" fmla="*/ 2147483647 h 1307"/>
                <a:gd name="T18" fmla="*/ 0 w 1420"/>
                <a:gd name="T19" fmla="*/ 2147483647 h 1307"/>
                <a:gd name="T20" fmla="*/ 2147483647 w 1420"/>
                <a:gd name="T21" fmla="*/ 2147483647 h 1307"/>
                <a:gd name="T22" fmla="*/ 2147483647 w 1420"/>
                <a:gd name="T23" fmla="*/ 2147483647 h 1307"/>
                <a:gd name="T24" fmla="*/ 2147483647 w 1420"/>
                <a:gd name="T25" fmla="*/ 2147483647 h 1307"/>
                <a:gd name="T26" fmla="*/ 2147483647 w 1420"/>
                <a:gd name="T27" fmla="*/ 2147483647 h 1307"/>
                <a:gd name="T28" fmla="*/ 2147483647 w 1420"/>
                <a:gd name="T29" fmla="*/ 2147483647 h 1307"/>
                <a:gd name="T30" fmla="*/ 2147483647 w 1420"/>
                <a:gd name="T31" fmla="*/ 2147483647 h 1307"/>
                <a:gd name="T32" fmla="*/ 2147483647 w 1420"/>
                <a:gd name="T33" fmla="*/ 2147483647 h 1307"/>
                <a:gd name="T34" fmla="*/ 2147483647 w 1420"/>
                <a:gd name="T35" fmla="*/ 2147483647 h 1307"/>
                <a:gd name="T36" fmla="*/ 2147483647 w 1420"/>
                <a:gd name="T37" fmla="*/ 2147483647 h 1307"/>
                <a:gd name="T38" fmla="*/ 2147483647 w 1420"/>
                <a:gd name="T39" fmla="*/ 2147483647 h 1307"/>
                <a:gd name="T40" fmla="*/ 2147483647 w 1420"/>
                <a:gd name="T41" fmla="*/ 2147483647 h 1307"/>
                <a:gd name="T42" fmla="*/ 2147483647 w 1420"/>
                <a:gd name="T43" fmla="*/ 2147483647 h 1307"/>
                <a:gd name="T44" fmla="*/ 2147483647 w 1420"/>
                <a:gd name="T45" fmla="*/ 2147483647 h 1307"/>
                <a:gd name="T46" fmla="*/ 2147483647 w 1420"/>
                <a:gd name="T47" fmla="*/ 2147483647 h 1307"/>
                <a:gd name="T48" fmla="*/ 2147483647 w 1420"/>
                <a:gd name="T49" fmla="*/ 2147483647 h 1307"/>
                <a:gd name="T50" fmla="*/ 2147483647 w 1420"/>
                <a:gd name="T51" fmla="*/ 2147483647 h 1307"/>
                <a:gd name="T52" fmla="*/ 2147483647 w 1420"/>
                <a:gd name="T53" fmla="*/ 2147483647 h 1307"/>
                <a:gd name="T54" fmla="*/ 2147483647 w 1420"/>
                <a:gd name="T55" fmla="*/ 2147483647 h 1307"/>
                <a:gd name="T56" fmla="*/ 2147483647 w 1420"/>
                <a:gd name="T57" fmla="*/ 2147483647 h 1307"/>
                <a:gd name="T58" fmla="*/ 2147483647 w 1420"/>
                <a:gd name="T59" fmla="*/ 2147483647 h 1307"/>
                <a:gd name="T60" fmla="*/ 2147483647 w 1420"/>
                <a:gd name="T61" fmla="*/ 2147483647 h 1307"/>
                <a:gd name="T62" fmla="*/ 2147483647 w 1420"/>
                <a:gd name="T63" fmla="*/ 2147483647 h 1307"/>
                <a:gd name="T64" fmla="*/ 2147483647 w 1420"/>
                <a:gd name="T65" fmla="*/ 2147483647 h 1307"/>
                <a:gd name="T66" fmla="*/ 2147483647 w 1420"/>
                <a:gd name="T67" fmla="*/ 2147483647 h 1307"/>
                <a:gd name="T68" fmla="*/ 2147483647 w 1420"/>
                <a:gd name="T69" fmla="*/ 2147483647 h 1307"/>
                <a:gd name="T70" fmla="*/ 2147483647 w 1420"/>
                <a:gd name="T71" fmla="*/ 2147483647 h 1307"/>
                <a:gd name="T72" fmla="*/ 2147483647 w 1420"/>
                <a:gd name="T73" fmla="*/ 2147483647 h 1307"/>
                <a:gd name="T74" fmla="*/ 2147483647 w 1420"/>
                <a:gd name="T75" fmla="*/ 2147483647 h 1307"/>
                <a:gd name="T76" fmla="*/ 2147483647 w 1420"/>
                <a:gd name="T77" fmla="*/ 2147483647 h 1307"/>
                <a:gd name="T78" fmla="*/ 2147483647 w 1420"/>
                <a:gd name="T79" fmla="*/ 2147483647 h 1307"/>
                <a:gd name="T80" fmla="*/ 2147483647 w 1420"/>
                <a:gd name="T81" fmla="*/ 2147483647 h 1307"/>
                <a:gd name="T82" fmla="*/ 2147483647 w 1420"/>
                <a:gd name="T83" fmla="*/ 2147483647 h 1307"/>
                <a:gd name="T84" fmla="*/ 2147483647 w 1420"/>
                <a:gd name="T85" fmla="*/ 2147483647 h 1307"/>
                <a:gd name="T86" fmla="*/ 2147483647 w 1420"/>
                <a:gd name="T87" fmla="*/ 2147483647 h 1307"/>
                <a:gd name="T88" fmla="*/ 2147483647 w 1420"/>
                <a:gd name="T89" fmla="*/ 2147483647 h 1307"/>
                <a:gd name="T90" fmla="*/ 2147483647 w 1420"/>
                <a:gd name="T91" fmla="*/ 2147483647 h 1307"/>
                <a:gd name="T92" fmla="*/ 2147483647 w 1420"/>
                <a:gd name="T93" fmla="*/ 2147483647 h 1307"/>
                <a:gd name="T94" fmla="*/ 2147483647 w 1420"/>
                <a:gd name="T95" fmla="*/ 2147483647 h 1307"/>
                <a:gd name="T96" fmla="*/ 2147483647 w 1420"/>
                <a:gd name="T97" fmla="*/ 2147483647 h 1307"/>
                <a:gd name="T98" fmla="*/ 2147483647 w 1420"/>
                <a:gd name="T99" fmla="*/ 2147483647 h 1307"/>
                <a:gd name="T100" fmla="*/ 2147483647 w 1420"/>
                <a:gd name="T101" fmla="*/ 2147483647 h 1307"/>
                <a:gd name="T102" fmla="*/ 2147483647 w 1420"/>
                <a:gd name="T103" fmla="*/ 2147483647 h 1307"/>
                <a:gd name="T104" fmla="*/ 2147483647 w 1420"/>
                <a:gd name="T105" fmla="*/ 2147483647 h 1307"/>
                <a:gd name="T106" fmla="*/ 2147483647 w 1420"/>
                <a:gd name="T107" fmla="*/ 2147483647 h 1307"/>
                <a:gd name="T108" fmla="*/ 2147483647 w 1420"/>
                <a:gd name="T109" fmla="*/ 2147483647 h 1307"/>
                <a:gd name="T110" fmla="*/ 2147483647 w 1420"/>
                <a:gd name="T111" fmla="*/ 2147483647 h 1307"/>
                <a:gd name="T112" fmla="*/ 2147483647 w 1420"/>
                <a:gd name="T113" fmla="*/ 2147483647 h 1307"/>
                <a:gd name="T114" fmla="*/ 2147483647 w 1420"/>
                <a:gd name="T115" fmla="*/ 2147483647 h 1307"/>
                <a:gd name="T116" fmla="*/ 2147483647 w 1420"/>
                <a:gd name="T117" fmla="*/ 2147483647 h 1307"/>
                <a:gd name="T118" fmla="*/ 2147483647 w 1420"/>
                <a:gd name="T119" fmla="*/ 2147483647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0"/>
                <a:gd name="T181" fmla="*/ 0 h 1307"/>
                <a:gd name="T182" fmla="*/ 1420 w 1420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0" h="1307">
                  <a:moveTo>
                    <a:pt x="541" y="1307"/>
                  </a:moveTo>
                  <a:lnTo>
                    <a:pt x="537" y="1303"/>
                  </a:lnTo>
                  <a:lnTo>
                    <a:pt x="529" y="1299"/>
                  </a:lnTo>
                  <a:lnTo>
                    <a:pt x="537" y="1263"/>
                  </a:lnTo>
                  <a:lnTo>
                    <a:pt x="541" y="1239"/>
                  </a:lnTo>
                  <a:lnTo>
                    <a:pt x="541" y="1223"/>
                  </a:lnTo>
                  <a:lnTo>
                    <a:pt x="541" y="1202"/>
                  </a:lnTo>
                  <a:lnTo>
                    <a:pt x="537" y="1186"/>
                  </a:lnTo>
                  <a:lnTo>
                    <a:pt x="529" y="1170"/>
                  </a:lnTo>
                  <a:lnTo>
                    <a:pt x="512" y="1150"/>
                  </a:lnTo>
                  <a:lnTo>
                    <a:pt x="504" y="1146"/>
                  </a:lnTo>
                  <a:lnTo>
                    <a:pt x="496" y="1134"/>
                  </a:lnTo>
                  <a:lnTo>
                    <a:pt x="496" y="1126"/>
                  </a:lnTo>
                  <a:lnTo>
                    <a:pt x="488" y="1122"/>
                  </a:lnTo>
                  <a:lnTo>
                    <a:pt x="484" y="1122"/>
                  </a:lnTo>
                  <a:lnTo>
                    <a:pt x="480" y="1114"/>
                  </a:lnTo>
                  <a:lnTo>
                    <a:pt x="476" y="1110"/>
                  </a:lnTo>
                  <a:lnTo>
                    <a:pt x="456" y="1106"/>
                  </a:lnTo>
                  <a:lnTo>
                    <a:pt x="436" y="1098"/>
                  </a:lnTo>
                  <a:lnTo>
                    <a:pt x="428" y="1085"/>
                  </a:lnTo>
                  <a:lnTo>
                    <a:pt x="424" y="1077"/>
                  </a:lnTo>
                  <a:lnTo>
                    <a:pt x="408" y="1049"/>
                  </a:lnTo>
                  <a:lnTo>
                    <a:pt x="387" y="1009"/>
                  </a:lnTo>
                  <a:lnTo>
                    <a:pt x="375" y="1001"/>
                  </a:lnTo>
                  <a:lnTo>
                    <a:pt x="359" y="993"/>
                  </a:lnTo>
                  <a:lnTo>
                    <a:pt x="355" y="989"/>
                  </a:lnTo>
                  <a:lnTo>
                    <a:pt x="347" y="989"/>
                  </a:lnTo>
                  <a:lnTo>
                    <a:pt x="343" y="981"/>
                  </a:lnTo>
                  <a:lnTo>
                    <a:pt x="339" y="973"/>
                  </a:lnTo>
                  <a:lnTo>
                    <a:pt x="323" y="973"/>
                  </a:lnTo>
                  <a:lnTo>
                    <a:pt x="311" y="973"/>
                  </a:lnTo>
                  <a:lnTo>
                    <a:pt x="278" y="977"/>
                  </a:lnTo>
                  <a:lnTo>
                    <a:pt x="246" y="981"/>
                  </a:lnTo>
                  <a:lnTo>
                    <a:pt x="242" y="989"/>
                  </a:lnTo>
                  <a:lnTo>
                    <a:pt x="238" y="993"/>
                  </a:lnTo>
                  <a:lnTo>
                    <a:pt x="234" y="1009"/>
                  </a:lnTo>
                  <a:lnTo>
                    <a:pt x="234" y="1033"/>
                  </a:lnTo>
                  <a:lnTo>
                    <a:pt x="230" y="1033"/>
                  </a:lnTo>
                  <a:lnTo>
                    <a:pt x="218" y="1037"/>
                  </a:lnTo>
                  <a:lnTo>
                    <a:pt x="202" y="1037"/>
                  </a:lnTo>
                  <a:lnTo>
                    <a:pt x="178" y="1037"/>
                  </a:lnTo>
                  <a:lnTo>
                    <a:pt x="165" y="1029"/>
                  </a:lnTo>
                  <a:lnTo>
                    <a:pt x="153" y="1021"/>
                  </a:lnTo>
                  <a:lnTo>
                    <a:pt x="145" y="1005"/>
                  </a:lnTo>
                  <a:lnTo>
                    <a:pt x="129" y="993"/>
                  </a:lnTo>
                  <a:lnTo>
                    <a:pt x="129" y="985"/>
                  </a:lnTo>
                  <a:lnTo>
                    <a:pt x="129" y="981"/>
                  </a:lnTo>
                  <a:lnTo>
                    <a:pt x="129" y="960"/>
                  </a:lnTo>
                  <a:lnTo>
                    <a:pt x="129" y="944"/>
                  </a:lnTo>
                  <a:lnTo>
                    <a:pt x="121" y="932"/>
                  </a:lnTo>
                  <a:lnTo>
                    <a:pt x="117" y="920"/>
                  </a:lnTo>
                  <a:lnTo>
                    <a:pt x="97" y="908"/>
                  </a:lnTo>
                  <a:lnTo>
                    <a:pt x="77" y="896"/>
                  </a:lnTo>
                  <a:lnTo>
                    <a:pt x="61" y="896"/>
                  </a:lnTo>
                  <a:lnTo>
                    <a:pt x="44" y="892"/>
                  </a:lnTo>
                  <a:lnTo>
                    <a:pt x="32" y="880"/>
                  </a:lnTo>
                  <a:lnTo>
                    <a:pt x="16" y="876"/>
                  </a:lnTo>
                  <a:lnTo>
                    <a:pt x="8" y="851"/>
                  </a:lnTo>
                  <a:lnTo>
                    <a:pt x="0" y="823"/>
                  </a:lnTo>
                  <a:lnTo>
                    <a:pt x="0" y="803"/>
                  </a:lnTo>
                  <a:lnTo>
                    <a:pt x="0" y="787"/>
                  </a:lnTo>
                  <a:lnTo>
                    <a:pt x="8" y="779"/>
                  </a:lnTo>
                  <a:lnTo>
                    <a:pt x="16" y="767"/>
                  </a:lnTo>
                  <a:lnTo>
                    <a:pt x="16" y="743"/>
                  </a:lnTo>
                  <a:lnTo>
                    <a:pt x="16" y="714"/>
                  </a:lnTo>
                  <a:lnTo>
                    <a:pt x="28" y="690"/>
                  </a:lnTo>
                  <a:lnTo>
                    <a:pt x="28" y="674"/>
                  </a:lnTo>
                  <a:lnTo>
                    <a:pt x="20" y="674"/>
                  </a:lnTo>
                  <a:lnTo>
                    <a:pt x="20" y="654"/>
                  </a:lnTo>
                  <a:lnTo>
                    <a:pt x="28" y="634"/>
                  </a:lnTo>
                  <a:lnTo>
                    <a:pt x="32" y="626"/>
                  </a:lnTo>
                  <a:lnTo>
                    <a:pt x="40" y="565"/>
                  </a:lnTo>
                  <a:lnTo>
                    <a:pt x="40" y="537"/>
                  </a:lnTo>
                  <a:lnTo>
                    <a:pt x="44" y="529"/>
                  </a:lnTo>
                  <a:lnTo>
                    <a:pt x="53" y="513"/>
                  </a:lnTo>
                  <a:lnTo>
                    <a:pt x="61" y="513"/>
                  </a:lnTo>
                  <a:lnTo>
                    <a:pt x="77" y="509"/>
                  </a:lnTo>
                  <a:lnTo>
                    <a:pt x="85" y="509"/>
                  </a:lnTo>
                  <a:lnTo>
                    <a:pt x="93" y="505"/>
                  </a:lnTo>
                  <a:lnTo>
                    <a:pt x="117" y="480"/>
                  </a:lnTo>
                  <a:lnTo>
                    <a:pt x="129" y="456"/>
                  </a:lnTo>
                  <a:lnTo>
                    <a:pt x="133" y="448"/>
                  </a:lnTo>
                  <a:lnTo>
                    <a:pt x="141" y="440"/>
                  </a:lnTo>
                  <a:lnTo>
                    <a:pt x="149" y="412"/>
                  </a:lnTo>
                  <a:lnTo>
                    <a:pt x="153" y="379"/>
                  </a:lnTo>
                  <a:lnTo>
                    <a:pt x="153" y="359"/>
                  </a:lnTo>
                  <a:lnTo>
                    <a:pt x="153" y="335"/>
                  </a:lnTo>
                  <a:lnTo>
                    <a:pt x="153" y="331"/>
                  </a:lnTo>
                  <a:lnTo>
                    <a:pt x="149" y="327"/>
                  </a:lnTo>
                  <a:lnTo>
                    <a:pt x="149" y="315"/>
                  </a:lnTo>
                  <a:lnTo>
                    <a:pt x="149" y="299"/>
                  </a:lnTo>
                  <a:lnTo>
                    <a:pt x="153" y="295"/>
                  </a:lnTo>
                  <a:lnTo>
                    <a:pt x="153" y="258"/>
                  </a:lnTo>
                  <a:lnTo>
                    <a:pt x="149" y="222"/>
                  </a:lnTo>
                  <a:lnTo>
                    <a:pt x="153" y="210"/>
                  </a:lnTo>
                  <a:lnTo>
                    <a:pt x="157" y="198"/>
                  </a:lnTo>
                  <a:lnTo>
                    <a:pt x="165" y="186"/>
                  </a:lnTo>
                  <a:lnTo>
                    <a:pt x="170" y="166"/>
                  </a:lnTo>
                  <a:lnTo>
                    <a:pt x="170" y="158"/>
                  </a:lnTo>
                  <a:lnTo>
                    <a:pt x="170" y="154"/>
                  </a:lnTo>
                  <a:lnTo>
                    <a:pt x="165" y="145"/>
                  </a:lnTo>
                  <a:lnTo>
                    <a:pt x="153" y="141"/>
                  </a:lnTo>
                  <a:lnTo>
                    <a:pt x="149" y="129"/>
                  </a:lnTo>
                  <a:lnTo>
                    <a:pt x="149" y="101"/>
                  </a:lnTo>
                  <a:lnTo>
                    <a:pt x="182" y="101"/>
                  </a:lnTo>
                  <a:lnTo>
                    <a:pt x="202" y="109"/>
                  </a:lnTo>
                  <a:lnTo>
                    <a:pt x="214" y="101"/>
                  </a:lnTo>
                  <a:lnTo>
                    <a:pt x="226" y="89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46" y="73"/>
                  </a:lnTo>
                  <a:lnTo>
                    <a:pt x="258" y="65"/>
                  </a:lnTo>
                  <a:lnTo>
                    <a:pt x="274" y="45"/>
                  </a:lnTo>
                  <a:lnTo>
                    <a:pt x="291" y="24"/>
                  </a:lnTo>
                  <a:lnTo>
                    <a:pt x="299" y="16"/>
                  </a:lnTo>
                  <a:lnTo>
                    <a:pt x="315" y="8"/>
                  </a:lnTo>
                  <a:lnTo>
                    <a:pt x="323" y="8"/>
                  </a:lnTo>
                  <a:lnTo>
                    <a:pt x="335" y="4"/>
                  </a:lnTo>
                  <a:lnTo>
                    <a:pt x="399" y="4"/>
                  </a:lnTo>
                  <a:lnTo>
                    <a:pt x="464" y="4"/>
                  </a:lnTo>
                  <a:lnTo>
                    <a:pt x="533" y="0"/>
                  </a:lnTo>
                  <a:lnTo>
                    <a:pt x="601" y="0"/>
                  </a:lnTo>
                  <a:lnTo>
                    <a:pt x="605" y="4"/>
                  </a:lnTo>
                  <a:lnTo>
                    <a:pt x="609" y="4"/>
                  </a:lnTo>
                  <a:lnTo>
                    <a:pt x="637" y="4"/>
                  </a:lnTo>
                  <a:lnTo>
                    <a:pt x="662" y="4"/>
                  </a:lnTo>
                  <a:lnTo>
                    <a:pt x="686" y="8"/>
                  </a:lnTo>
                  <a:lnTo>
                    <a:pt x="710" y="12"/>
                  </a:lnTo>
                  <a:lnTo>
                    <a:pt x="722" y="16"/>
                  </a:lnTo>
                  <a:lnTo>
                    <a:pt x="730" y="24"/>
                  </a:lnTo>
                  <a:lnTo>
                    <a:pt x="746" y="41"/>
                  </a:lnTo>
                  <a:lnTo>
                    <a:pt x="767" y="61"/>
                  </a:lnTo>
                  <a:lnTo>
                    <a:pt x="771" y="61"/>
                  </a:lnTo>
                  <a:lnTo>
                    <a:pt x="779" y="65"/>
                  </a:lnTo>
                  <a:lnTo>
                    <a:pt x="775" y="101"/>
                  </a:lnTo>
                  <a:lnTo>
                    <a:pt x="775" y="117"/>
                  </a:lnTo>
                  <a:lnTo>
                    <a:pt x="767" y="121"/>
                  </a:lnTo>
                  <a:lnTo>
                    <a:pt x="750" y="121"/>
                  </a:lnTo>
                  <a:lnTo>
                    <a:pt x="750" y="101"/>
                  </a:lnTo>
                  <a:lnTo>
                    <a:pt x="746" y="85"/>
                  </a:lnTo>
                  <a:lnTo>
                    <a:pt x="738" y="77"/>
                  </a:lnTo>
                  <a:lnTo>
                    <a:pt x="726" y="65"/>
                  </a:lnTo>
                  <a:lnTo>
                    <a:pt x="714" y="65"/>
                  </a:lnTo>
                  <a:lnTo>
                    <a:pt x="706" y="65"/>
                  </a:lnTo>
                  <a:lnTo>
                    <a:pt x="694" y="77"/>
                  </a:lnTo>
                  <a:lnTo>
                    <a:pt x="686" y="81"/>
                  </a:lnTo>
                  <a:lnTo>
                    <a:pt x="674" y="101"/>
                  </a:lnTo>
                  <a:lnTo>
                    <a:pt x="654" y="117"/>
                  </a:lnTo>
                  <a:lnTo>
                    <a:pt x="654" y="125"/>
                  </a:lnTo>
                  <a:lnTo>
                    <a:pt x="654" y="141"/>
                  </a:lnTo>
                  <a:lnTo>
                    <a:pt x="666" y="149"/>
                  </a:lnTo>
                  <a:lnTo>
                    <a:pt x="682" y="158"/>
                  </a:lnTo>
                  <a:lnTo>
                    <a:pt x="682" y="162"/>
                  </a:lnTo>
                  <a:lnTo>
                    <a:pt x="682" y="166"/>
                  </a:lnTo>
                  <a:lnTo>
                    <a:pt x="678" y="186"/>
                  </a:lnTo>
                  <a:lnTo>
                    <a:pt x="674" y="202"/>
                  </a:lnTo>
                  <a:lnTo>
                    <a:pt x="662" y="206"/>
                  </a:lnTo>
                  <a:lnTo>
                    <a:pt x="654" y="210"/>
                  </a:lnTo>
                  <a:lnTo>
                    <a:pt x="654" y="222"/>
                  </a:lnTo>
                  <a:lnTo>
                    <a:pt x="650" y="230"/>
                  </a:lnTo>
                  <a:lnTo>
                    <a:pt x="633" y="238"/>
                  </a:lnTo>
                  <a:lnTo>
                    <a:pt x="617" y="246"/>
                  </a:lnTo>
                  <a:lnTo>
                    <a:pt x="617" y="254"/>
                  </a:lnTo>
                  <a:lnTo>
                    <a:pt x="617" y="266"/>
                  </a:lnTo>
                  <a:lnTo>
                    <a:pt x="617" y="275"/>
                  </a:lnTo>
                  <a:lnTo>
                    <a:pt x="625" y="279"/>
                  </a:lnTo>
                  <a:lnTo>
                    <a:pt x="637" y="283"/>
                  </a:lnTo>
                  <a:lnTo>
                    <a:pt x="654" y="291"/>
                  </a:lnTo>
                  <a:lnTo>
                    <a:pt x="662" y="299"/>
                  </a:lnTo>
                  <a:lnTo>
                    <a:pt x="674" y="307"/>
                  </a:lnTo>
                  <a:lnTo>
                    <a:pt x="682" y="343"/>
                  </a:lnTo>
                  <a:lnTo>
                    <a:pt x="686" y="379"/>
                  </a:lnTo>
                  <a:lnTo>
                    <a:pt x="690" y="383"/>
                  </a:lnTo>
                  <a:lnTo>
                    <a:pt x="694" y="396"/>
                  </a:lnTo>
                  <a:lnTo>
                    <a:pt x="694" y="412"/>
                  </a:lnTo>
                  <a:lnTo>
                    <a:pt x="694" y="428"/>
                  </a:lnTo>
                  <a:lnTo>
                    <a:pt x="698" y="436"/>
                  </a:lnTo>
                  <a:lnTo>
                    <a:pt x="714" y="448"/>
                  </a:lnTo>
                  <a:lnTo>
                    <a:pt x="726" y="452"/>
                  </a:lnTo>
                  <a:lnTo>
                    <a:pt x="734" y="452"/>
                  </a:lnTo>
                  <a:lnTo>
                    <a:pt x="746" y="472"/>
                  </a:lnTo>
                  <a:lnTo>
                    <a:pt x="750" y="484"/>
                  </a:lnTo>
                  <a:lnTo>
                    <a:pt x="758" y="492"/>
                  </a:lnTo>
                  <a:lnTo>
                    <a:pt x="758" y="496"/>
                  </a:lnTo>
                  <a:lnTo>
                    <a:pt x="771" y="509"/>
                  </a:lnTo>
                  <a:lnTo>
                    <a:pt x="787" y="529"/>
                  </a:lnTo>
                  <a:lnTo>
                    <a:pt x="799" y="533"/>
                  </a:lnTo>
                  <a:lnTo>
                    <a:pt x="811" y="537"/>
                  </a:lnTo>
                  <a:lnTo>
                    <a:pt x="815" y="537"/>
                  </a:lnTo>
                  <a:lnTo>
                    <a:pt x="815" y="541"/>
                  </a:lnTo>
                  <a:lnTo>
                    <a:pt x="827" y="541"/>
                  </a:lnTo>
                  <a:lnTo>
                    <a:pt x="839" y="541"/>
                  </a:lnTo>
                  <a:lnTo>
                    <a:pt x="839" y="537"/>
                  </a:lnTo>
                  <a:lnTo>
                    <a:pt x="839" y="533"/>
                  </a:lnTo>
                  <a:lnTo>
                    <a:pt x="831" y="529"/>
                  </a:lnTo>
                  <a:lnTo>
                    <a:pt x="831" y="521"/>
                  </a:lnTo>
                  <a:lnTo>
                    <a:pt x="827" y="505"/>
                  </a:lnTo>
                  <a:lnTo>
                    <a:pt x="827" y="492"/>
                  </a:lnTo>
                  <a:lnTo>
                    <a:pt x="827" y="476"/>
                  </a:lnTo>
                  <a:lnTo>
                    <a:pt x="831" y="472"/>
                  </a:lnTo>
                  <a:lnTo>
                    <a:pt x="839" y="460"/>
                  </a:lnTo>
                  <a:lnTo>
                    <a:pt x="839" y="456"/>
                  </a:lnTo>
                  <a:lnTo>
                    <a:pt x="863" y="456"/>
                  </a:lnTo>
                  <a:lnTo>
                    <a:pt x="875" y="460"/>
                  </a:lnTo>
                  <a:lnTo>
                    <a:pt x="888" y="476"/>
                  </a:lnTo>
                  <a:lnTo>
                    <a:pt x="888" y="484"/>
                  </a:lnTo>
                  <a:lnTo>
                    <a:pt x="888" y="492"/>
                  </a:lnTo>
                  <a:lnTo>
                    <a:pt x="892" y="496"/>
                  </a:lnTo>
                  <a:lnTo>
                    <a:pt x="896" y="500"/>
                  </a:lnTo>
                  <a:lnTo>
                    <a:pt x="908" y="509"/>
                  </a:lnTo>
                  <a:lnTo>
                    <a:pt x="916" y="513"/>
                  </a:lnTo>
                  <a:lnTo>
                    <a:pt x="920" y="513"/>
                  </a:lnTo>
                  <a:lnTo>
                    <a:pt x="928" y="509"/>
                  </a:lnTo>
                  <a:lnTo>
                    <a:pt x="932" y="496"/>
                  </a:lnTo>
                  <a:lnTo>
                    <a:pt x="936" y="480"/>
                  </a:lnTo>
                  <a:lnTo>
                    <a:pt x="948" y="484"/>
                  </a:lnTo>
                  <a:lnTo>
                    <a:pt x="964" y="484"/>
                  </a:lnTo>
                  <a:lnTo>
                    <a:pt x="968" y="488"/>
                  </a:lnTo>
                  <a:lnTo>
                    <a:pt x="972" y="492"/>
                  </a:lnTo>
                  <a:lnTo>
                    <a:pt x="984" y="509"/>
                  </a:lnTo>
                  <a:lnTo>
                    <a:pt x="988" y="513"/>
                  </a:lnTo>
                  <a:lnTo>
                    <a:pt x="1005" y="521"/>
                  </a:lnTo>
                  <a:lnTo>
                    <a:pt x="1025" y="521"/>
                  </a:lnTo>
                  <a:lnTo>
                    <a:pt x="1053" y="513"/>
                  </a:lnTo>
                  <a:lnTo>
                    <a:pt x="1061" y="509"/>
                  </a:lnTo>
                  <a:lnTo>
                    <a:pt x="1065" y="509"/>
                  </a:lnTo>
                  <a:lnTo>
                    <a:pt x="1077" y="500"/>
                  </a:lnTo>
                  <a:lnTo>
                    <a:pt x="1077" y="492"/>
                  </a:lnTo>
                  <a:lnTo>
                    <a:pt x="1077" y="484"/>
                  </a:lnTo>
                  <a:lnTo>
                    <a:pt x="1089" y="484"/>
                  </a:lnTo>
                  <a:lnTo>
                    <a:pt x="1109" y="480"/>
                  </a:lnTo>
                  <a:lnTo>
                    <a:pt x="1122" y="488"/>
                  </a:lnTo>
                  <a:lnTo>
                    <a:pt x="1130" y="496"/>
                  </a:lnTo>
                  <a:lnTo>
                    <a:pt x="1134" y="496"/>
                  </a:lnTo>
                  <a:lnTo>
                    <a:pt x="1142" y="496"/>
                  </a:lnTo>
                  <a:lnTo>
                    <a:pt x="1146" y="488"/>
                  </a:lnTo>
                  <a:lnTo>
                    <a:pt x="1158" y="480"/>
                  </a:lnTo>
                  <a:lnTo>
                    <a:pt x="1178" y="484"/>
                  </a:lnTo>
                  <a:lnTo>
                    <a:pt x="1186" y="484"/>
                  </a:lnTo>
                  <a:lnTo>
                    <a:pt x="1194" y="492"/>
                  </a:lnTo>
                  <a:lnTo>
                    <a:pt x="1210" y="500"/>
                  </a:lnTo>
                  <a:lnTo>
                    <a:pt x="1222" y="500"/>
                  </a:lnTo>
                  <a:lnTo>
                    <a:pt x="1239" y="500"/>
                  </a:lnTo>
                  <a:lnTo>
                    <a:pt x="1243" y="496"/>
                  </a:lnTo>
                  <a:lnTo>
                    <a:pt x="1255" y="488"/>
                  </a:lnTo>
                  <a:lnTo>
                    <a:pt x="1263" y="480"/>
                  </a:lnTo>
                  <a:lnTo>
                    <a:pt x="1275" y="472"/>
                  </a:lnTo>
                  <a:lnTo>
                    <a:pt x="1291" y="464"/>
                  </a:lnTo>
                  <a:lnTo>
                    <a:pt x="1291" y="460"/>
                  </a:lnTo>
                  <a:lnTo>
                    <a:pt x="1295" y="460"/>
                  </a:lnTo>
                  <a:lnTo>
                    <a:pt x="1303" y="464"/>
                  </a:lnTo>
                  <a:lnTo>
                    <a:pt x="1319" y="492"/>
                  </a:lnTo>
                  <a:lnTo>
                    <a:pt x="1331" y="521"/>
                  </a:lnTo>
                  <a:lnTo>
                    <a:pt x="1339" y="525"/>
                  </a:lnTo>
                  <a:lnTo>
                    <a:pt x="1352" y="533"/>
                  </a:lnTo>
                  <a:lnTo>
                    <a:pt x="1356" y="541"/>
                  </a:lnTo>
                  <a:lnTo>
                    <a:pt x="1360" y="549"/>
                  </a:lnTo>
                  <a:lnTo>
                    <a:pt x="1364" y="553"/>
                  </a:lnTo>
                  <a:lnTo>
                    <a:pt x="1380" y="573"/>
                  </a:lnTo>
                  <a:lnTo>
                    <a:pt x="1396" y="581"/>
                  </a:lnTo>
                  <a:lnTo>
                    <a:pt x="1408" y="589"/>
                  </a:lnTo>
                  <a:lnTo>
                    <a:pt x="1420" y="601"/>
                  </a:lnTo>
                  <a:lnTo>
                    <a:pt x="1420" y="613"/>
                  </a:lnTo>
                  <a:lnTo>
                    <a:pt x="1408" y="634"/>
                  </a:lnTo>
                  <a:lnTo>
                    <a:pt x="1400" y="646"/>
                  </a:lnTo>
                  <a:lnTo>
                    <a:pt x="1396" y="654"/>
                  </a:lnTo>
                  <a:lnTo>
                    <a:pt x="1388" y="658"/>
                  </a:lnTo>
                  <a:lnTo>
                    <a:pt x="1372" y="662"/>
                  </a:lnTo>
                  <a:lnTo>
                    <a:pt x="1360" y="674"/>
                  </a:lnTo>
                  <a:lnTo>
                    <a:pt x="1343" y="686"/>
                  </a:lnTo>
                  <a:lnTo>
                    <a:pt x="1331" y="698"/>
                  </a:lnTo>
                  <a:lnTo>
                    <a:pt x="1331" y="706"/>
                  </a:lnTo>
                  <a:lnTo>
                    <a:pt x="1327" y="714"/>
                  </a:lnTo>
                  <a:lnTo>
                    <a:pt x="1327" y="739"/>
                  </a:lnTo>
                  <a:lnTo>
                    <a:pt x="1323" y="767"/>
                  </a:lnTo>
                  <a:lnTo>
                    <a:pt x="1319" y="775"/>
                  </a:lnTo>
                  <a:lnTo>
                    <a:pt x="1307" y="779"/>
                  </a:lnTo>
                  <a:lnTo>
                    <a:pt x="1275" y="783"/>
                  </a:lnTo>
                  <a:lnTo>
                    <a:pt x="1239" y="791"/>
                  </a:lnTo>
                  <a:lnTo>
                    <a:pt x="1230" y="795"/>
                  </a:lnTo>
                  <a:lnTo>
                    <a:pt x="1226" y="815"/>
                  </a:lnTo>
                  <a:lnTo>
                    <a:pt x="1222" y="831"/>
                  </a:lnTo>
                  <a:lnTo>
                    <a:pt x="1214" y="851"/>
                  </a:lnTo>
                  <a:lnTo>
                    <a:pt x="1214" y="868"/>
                  </a:lnTo>
                  <a:lnTo>
                    <a:pt x="1214" y="872"/>
                  </a:lnTo>
                  <a:lnTo>
                    <a:pt x="1210" y="892"/>
                  </a:lnTo>
                  <a:lnTo>
                    <a:pt x="1210" y="904"/>
                  </a:lnTo>
                  <a:lnTo>
                    <a:pt x="1210" y="920"/>
                  </a:lnTo>
                  <a:lnTo>
                    <a:pt x="1214" y="940"/>
                  </a:lnTo>
                  <a:lnTo>
                    <a:pt x="1222" y="948"/>
                  </a:lnTo>
                  <a:lnTo>
                    <a:pt x="1226" y="956"/>
                  </a:lnTo>
                  <a:lnTo>
                    <a:pt x="1226" y="973"/>
                  </a:lnTo>
                  <a:lnTo>
                    <a:pt x="1226" y="985"/>
                  </a:lnTo>
                  <a:lnTo>
                    <a:pt x="1214" y="993"/>
                  </a:lnTo>
                  <a:lnTo>
                    <a:pt x="1198" y="1009"/>
                  </a:lnTo>
                  <a:lnTo>
                    <a:pt x="1194" y="1013"/>
                  </a:lnTo>
                  <a:lnTo>
                    <a:pt x="1194" y="1025"/>
                  </a:lnTo>
                  <a:lnTo>
                    <a:pt x="1194" y="1061"/>
                  </a:lnTo>
                  <a:lnTo>
                    <a:pt x="1194" y="1090"/>
                  </a:lnTo>
                  <a:lnTo>
                    <a:pt x="1194" y="1098"/>
                  </a:lnTo>
                  <a:lnTo>
                    <a:pt x="1198" y="1098"/>
                  </a:lnTo>
                  <a:lnTo>
                    <a:pt x="1194" y="1122"/>
                  </a:lnTo>
                  <a:lnTo>
                    <a:pt x="1194" y="1150"/>
                  </a:lnTo>
                  <a:lnTo>
                    <a:pt x="1190" y="1154"/>
                  </a:lnTo>
                  <a:lnTo>
                    <a:pt x="1186" y="1162"/>
                  </a:lnTo>
                  <a:lnTo>
                    <a:pt x="1174" y="1174"/>
                  </a:lnTo>
                  <a:lnTo>
                    <a:pt x="1150" y="1198"/>
                  </a:lnTo>
                  <a:lnTo>
                    <a:pt x="1150" y="1207"/>
                  </a:lnTo>
                  <a:lnTo>
                    <a:pt x="1150" y="1211"/>
                  </a:lnTo>
                  <a:lnTo>
                    <a:pt x="1150" y="1219"/>
                  </a:lnTo>
                  <a:lnTo>
                    <a:pt x="1158" y="1219"/>
                  </a:lnTo>
                  <a:lnTo>
                    <a:pt x="1158" y="1231"/>
                  </a:lnTo>
                  <a:lnTo>
                    <a:pt x="1162" y="1239"/>
                  </a:lnTo>
                  <a:lnTo>
                    <a:pt x="1158" y="1251"/>
                  </a:lnTo>
                  <a:lnTo>
                    <a:pt x="1158" y="1263"/>
                  </a:lnTo>
                  <a:lnTo>
                    <a:pt x="1150" y="1263"/>
                  </a:lnTo>
                  <a:lnTo>
                    <a:pt x="1146" y="1271"/>
                  </a:lnTo>
                  <a:lnTo>
                    <a:pt x="1138" y="1271"/>
                  </a:lnTo>
                  <a:lnTo>
                    <a:pt x="1130" y="1275"/>
                  </a:lnTo>
                  <a:lnTo>
                    <a:pt x="1122" y="1271"/>
                  </a:lnTo>
                  <a:lnTo>
                    <a:pt x="1113" y="1271"/>
                  </a:lnTo>
                  <a:lnTo>
                    <a:pt x="1109" y="1259"/>
                  </a:lnTo>
                  <a:lnTo>
                    <a:pt x="1105" y="1251"/>
                  </a:lnTo>
                  <a:lnTo>
                    <a:pt x="1101" y="1247"/>
                  </a:lnTo>
                  <a:lnTo>
                    <a:pt x="1097" y="1239"/>
                  </a:lnTo>
                  <a:lnTo>
                    <a:pt x="1089" y="1223"/>
                  </a:lnTo>
                  <a:lnTo>
                    <a:pt x="1085" y="1202"/>
                  </a:lnTo>
                  <a:lnTo>
                    <a:pt x="1081" y="1198"/>
                  </a:lnTo>
                  <a:lnTo>
                    <a:pt x="1073" y="1190"/>
                  </a:lnTo>
                  <a:lnTo>
                    <a:pt x="1033" y="1194"/>
                  </a:lnTo>
                  <a:lnTo>
                    <a:pt x="980" y="1198"/>
                  </a:lnTo>
                  <a:lnTo>
                    <a:pt x="972" y="1198"/>
                  </a:lnTo>
                  <a:lnTo>
                    <a:pt x="968" y="1198"/>
                  </a:lnTo>
                  <a:lnTo>
                    <a:pt x="948" y="1198"/>
                  </a:lnTo>
                  <a:lnTo>
                    <a:pt x="932" y="1198"/>
                  </a:lnTo>
                  <a:lnTo>
                    <a:pt x="904" y="1194"/>
                  </a:lnTo>
                  <a:lnTo>
                    <a:pt x="880" y="1190"/>
                  </a:lnTo>
                  <a:lnTo>
                    <a:pt x="871" y="1186"/>
                  </a:lnTo>
                  <a:lnTo>
                    <a:pt x="859" y="1174"/>
                  </a:lnTo>
                  <a:lnTo>
                    <a:pt x="831" y="1158"/>
                  </a:lnTo>
                  <a:lnTo>
                    <a:pt x="823" y="1150"/>
                  </a:lnTo>
                  <a:lnTo>
                    <a:pt x="815" y="1150"/>
                  </a:lnTo>
                  <a:lnTo>
                    <a:pt x="811" y="1150"/>
                  </a:lnTo>
                  <a:lnTo>
                    <a:pt x="795" y="1162"/>
                  </a:lnTo>
                  <a:lnTo>
                    <a:pt x="771" y="1170"/>
                  </a:lnTo>
                  <a:lnTo>
                    <a:pt x="758" y="1174"/>
                  </a:lnTo>
                  <a:lnTo>
                    <a:pt x="742" y="1182"/>
                  </a:lnTo>
                  <a:lnTo>
                    <a:pt x="726" y="1190"/>
                  </a:lnTo>
                  <a:lnTo>
                    <a:pt x="706" y="1202"/>
                  </a:lnTo>
                  <a:lnTo>
                    <a:pt x="690" y="1219"/>
                  </a:lnTo>
                  <a:lnTo>
                    <a:pt x="646" y="1255"/>
                  </a:lnTo>
                  <a:lnTo>
                    <a:pt x="629" y="1263"/>
                  </a:lnTo>
                  <a:lnTo>
                    <a:pt x="609" y="1275"/>
                  </a:lnTo>
                  <a:lnTo>
                    <a:pt x="601" y="1279"/>
                  </a:lnTo>
                  <a:lnTo>
                    <a:pt x="593" y="1287"/>
                  </a:lnTo>
                  <a:lnTo>
                    <a:pt x="581" y="1291"/>
                  </a:lnTo>
                  <a:lnTo>
                    <a:pt x="569" y="1295"/>
                  </a:lnTo>
                  <a:lnTo>
                    <a:pt x="565" y="1299"/>
                  </a:lnTo>
                  <a:lnTo>
                    <a:pt x="557" y="1303"/>
                  </a:lnTo>
                  <a:lnTo>
                    <a:pt x="553" y="1307"/>
                  </a:lnTo>
                  <a:lnTo>
                    <a:pt x="549" y="1307"/>
                  </a:lnTo>
                  <a:lnTo>
                    <a:pt x="545" y="1307"/>
                  </a:lnTo>
                  <a:lnTo>
                    <a:pt x="541" y="130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4" name="Freeform 23"/>
            <p:cNvSpPr>
              <a:spLocks/>
            </p:cNvSpPr>
            <p:nvPr/>
          </p:nvSpPr>
          <p:spPr bwMode="auto">
            <a:xfrm>
              <a:off x="5975251" y="4892675"/>
              <a:ext cx="1254104" cy="960438"/>
            </a:xfrm>
            <a:custGeom>
              <a:avLst/>
              <a:gdLst>
                <a:gd name="T0" fmla="*/ 2147483647 w 1396"/>
                <a:gd name="T1" fmla="*/ 2147483647 h 1102"/>
                <a:gd name="T2" fmla="*/ 2147483647 w 1396"/>
                <a:gd name="T3" fmla="*/ 2147483647 h 1102"/>
                <a:gd name="T4" fmla="*/ 2147483647 w 1396"/>
                <a:gd name="T5" fmla="*/ 2147483647 h 1102"/>
                <a:gd name="T6" fmla="*/ 2147483647 w 1396"/>
                <a:gd name="T7" fmla="*/ 2147483647 h 1102"/>
                <a:gd name="T8" fmla="*/ 2147483647 w 1396"/>
                <a:gd name="T9" fmla="*/ 2147483647 h 1102"/>
                <a:gd name="T10" fmla="*/ 2147483647 w 1396"/>
                <a:gd name="T11" fmla="*/ 2147483647 h 1102"/>
                <a:gd name="T12" fmla="*/ 2147483647 w 1396"/>
                <a:gd name="T13" fmla="*/ 2147483647 h 1102"/>
                <a:gd name="T14" fmla="*/ 2147483647 w 1396"/>
                <a:gd name="T15" fmla="*/ 2147483647 h 1102"/>
                <a:gd name="T16" fmla="*/ 2147483647 w 1396"/>
                <a:gd name="T17" fmla="*/ 2147483647 h 1102"/>
                <a:gd name="T18" fmla="*/ 2147483647 w 1396"/>
                <a:gd name="T19" fmla="*/ 2147483647 h 1102"/>
                <a:gd name="T20" fmla="*/ 2147483647 w 1396"/>
                <a:gd name="T21" fmla="*/ 2147483647 h 1102"/>
                <a:gd name="T22" fmla="*/ 2147483647 w 1396"/>
                <a:gd name="T23" fmla="*/ 2147483647 h 1102"/>
                <a:gd name="T24" fmla="*/ 2147483647 w 1396"/>
                <a:gd name="T25" fmla="*/ 2147483647 h 1102"/>
                <a:gd name="T26" fmla="*/ 2147483647 w 1396"/>
                <a:gd name="T27" fmla="*/ 2147483647 h 1102"/>
                <a:gd name="T28" fmla="*/ 2147483647 w 1396"/>
                <a:gd name="T29" fmla="*/ 2147483647 h 1102"/>
                <a:gd name="T30" fmla="*/ 2147483647 w 1396"/>
                <a:gd name="T31" fmla="*/ 2147483647 h 1102"/>
                <a:gd name="T32" fmla="*/ 2147483647 w 1396"/>
                <a:gd name="T33" fmla="*/ 2147483647 h 1102"/>
                <a:gd name="T34" fmla="*/ 2147483647 w 1396"/>
                <a:gd name="T35" fmla="*/ 2147483647 h 1102"/>
                <a:gd name="T36" fmla="*/ 2147483647 w 1396"/>
                <a:gd name="T37" fmla="*/ 2147483647 h 1102"/>
                <a:gd name="T38" fmla="*/ 2147483647 w 1396"/>
                <a:gd name="T39" fmla="*/ 2147483647 h 1102"/>
                <a:gd name="T40" fmla="*/ 2147483647 w 1396"/>
                <a:gd name="T41" fmla="*/ 2147483647 h 1102"/>
                <a:gd name="T42" fmla="*/ 2147483647 w 1396"/>
                <a:gd name="T43" fmla="*/ 2147483647 h 1102"/>
                <a:gd name="T44" fmla="*/ 2147483647 w 1396"/>
                <a:gd name="T45" fmla="*/ 2147483647 h 1102"/>
                <a:gd name="T46" fmla="*/ 2147483647 w 1396"/>
                <a:gd name="T47" fmla="*/ 2147483647 h 1102"/>
                <a:gd name="T48" fmla="*/ 2147483647 w 1396"/>
                <a:gd name="T49" fmla="*/ 2147483647 h 1102"/>
                <a:gd name="T50" fmla="*/ 2147483647 w 1396"/>
                <a:gd name="T51" fmla="*/ 2147483647 h 1102"/>
                <a:gd name="T52" fmla="*/ 2147483647 w 1396"/>
                <a:gd name="T53" fmla="*/ 2147483647 h 1102"/>
                <a:gd name="T54" fmla="*/ 2147483647 w 1396"/>
                <a:gd name="T55" fmla="*/ 2147483647 h 1102"/>
                <a:gd name="T56" fmla="*/ 2147483647 w 1396"/>
                <a:gd name="T57" fmla="*/ 2147483647 h 1102"/>
                <a:gd name="T58" fmla="*/ 2147483647 w 1396"/>
                <a:gd name="T59" fmla="*/ 2147483647 h 1102"/>
                <a:gd name="T60" fmla="*/ 2147483647 w 1396"/>
                <a:gd name="T61" fmla="*/ 2147483647 h 1102"/>
                <a:gd name="T62" fmla="*/ 2147483647 w 1396"/>
                <a:gd name="T63" fmla="*/ 2147483647 h 1102"/>
                <a:gd name="T64" fmla="*/ 2147483647 w 1396"/>
                <a:gd name="T65" fmla="*/ 2147483647 h 1102"/>
                <a:gd name="T66" fmla="*/ 2147483647 w 1396"/>
                <a:gd name="T67" fmla="*/ 2147483647 h 1102"/>
                <a:gd name="T68" fmla="*/ 2147483647 w 1396"/>
                <a:gd name="T69" fmla="*/ 2147483647 h 1102"/>
                <a:gd name="T70" fmla="*/ 2147483647 w 1396"/>
                <a:gd name="T71" fmla="*/ 2147483647 h 1102"/>
                <a:gd name="T72" fmla="*/ 2147483647 w 1396"/>
                <a:gd name="T73" fmla="*/ 2147483647 h 1102"/>
                <a:gd name="T74" fmla="*/ 2147483647 w 1396"/>
                <a:gd name="T75" fmla="*/ 2147483647 h 1102"/>
                <a:gd name="T76" fmla="*/ 2147483647 w 1396"/>
                <a:gd name="T77" fmla="*/ 2147483647 h 1102"/>
                <a:gd name="T78" fmla="*/ 2147483647 w 1396"/>
                <a:gd name="T79" fmla="*/ 2147483647 h 1102"/>
                <a:gd name="T80" fmla="*/ 2147483647 w 1396"/>
                <a:gd name="T81" fmla="*/ 2147483647 h 1102"/>
                <a:gd name="T82" fmla="*/ 2147483647 w 1396"/>
                <a:gd name="T83" fmla="*/ 2147483647 h 1102"/>
                <a:gd name="T84" fmla="*/ 2147483647 w 1396"/>
                <a:gd name="T85" fmla="*/ 2147483647 h 1102"/>
                <a:gd name="T86" fmla="*/ 2147483647 w 1396"/>
                <a:gd name="T87" fmla="*/ 2147483647 h 1102"/>
                <a:gd name="T88" fmla="*/ 2147483647 w 1396"/>
                <a:gd name="T89" fmla="*/ 2147483647 h 1102"/>
                <a:gd name="T90" fmla="*/ 2147483647 w 1396"/>
                <a:gd name="T91" fmla="*/ 2147483647 h 1102"/>
                <a:gd name="T92" fmla="*/ 2147483647 w 1396"/>
                <a:gd name="T93" fmla="*/ 2147483647 h 1102"/>
                <a:gd name="T94" fmla="*/ 2147483647 w 1396"/>
                <a:gd name="T95" fmla="*/ 2147483647 h 1102"/>
                <a:gd name="T96" fmla="*/ 2147483647 w 1396"/>
                <a:gd name="T97" fmla="*/ 2147483647 h 1102"/>
                <a:gd name="T98" fmla="*/ 2147483647 w 1396"/>
                <a:gd name="T99" fmla="*/ 2147483647 h 1102"/>
                <a:gd name="T100" fmla="*/ 2147483647 w 1396"/>
                <a:gd name="T101" fmla="*/ 2147483647 h 1102"/>
                <a:gd name="T102" fmla="*/ 2147483647 w 1396"/>
                <a:gd name="T103" fmla="*/ 2147483647 h 1102"/>
                <a:gd name="T104" fmla="*/ 2147483647 w 1396"/>
                <a:gd name="T105" fmla="*/ 2147483647 h 1102"/>
                <a:gd name="T106" fmla="*/ 2147483647 w 1396"/>
                <a:gd name="T107" fmla="*/ 2147483647 h 1102"/>
                <a:gd name="T108" fmla="*/ 2147483647 w 1396"/>
                <a:gd name="T109" fmla="*/ 2147483647 h 1102"/>
                <a:gd name="T110" fmla="*/ 2147483647 w 1396"/>
                <a:gd name="T111" fmla="*/ 2147483647 h 1102"/>
                <a:gd name="T112" fmla="*/ 2147483647 w 1396"/>
                <a:gd name="T113" fmla="*/ 2147483647 h 1102"/>
                <a:gd name="T114" fmla="*/ 2147483647 w 1396"/>
                <a:gd name="T115" fmla="*/ 2147483647 h 1102"/>
                <a:gd name="T116" fmla="*/ 2147483647 w 1396"/>
                <a:gd name="T117" fmla="*/ 2147483647 h 1102"/>
                <a:gd name="T118" fmla="*/ 2147483647 w 1396"/>
                <a:gd name="T119" fmla="*/ 2147483647 h 1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6"/>
                <a:gd name="T181" fmla="*/ 0 h 1102"/>
                <a:gd name="T182" fmla="*/ 1396 w 1396"/>
                <a:gd name="T183" fmla="*/ 1102 h 1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6" h="1102">
                  <a:moveTo>
                    <a:pt x="512" y="1102"/>
                  </a:moveTo>
                  <a:lnTo>
                    <a:pt x="508" y="1098"/>
                  </a:lnTo>
                  <a:lnTo>
                    <a:pt x="508" y="1070"/>
                  </a:lnTo>
                  <a:lnTo>
                    <a:pt x="508" y="1037"/>
                  </a:lnTo>
                  <a:lnTo>
                    <a:pt x="496" y="1033"/>
                  </a:lnTo>
                  <a:lnTo>
                    <a:pt x="488" y="1025"/>
                  </a:lnTo>
                  <a:lnTo>
                    <a:pt x="488" y="1013"/>
                  </a:lnTo>
                  <a:lnTo>
                    <a:pt x="488" y="997"/>
                  </a:lnTo>
                  <a:lnTo>
                    <a:pt x="492" y="993"/>
                  </a:lnTo>
                  <a:lnTo>
                    <a:pt x="496" y="985"/>
                  </a:lnTo>
                  <a:lnTo>
                    <a:pt x="508" y="981"/>
                  </a:lnTo>
                  <a:lnTo>
                    <a:pt x="517" y="969"/>
                  </a:lnTo>
                  <a:lnTo>
                    <a:pt x="517" y="965"/>
                  </a:lnTo>
                  <a:lnTo>
                    <a:pt x="517" y="957"/>
                  </a:lnTo>
                  <a:lnTo>
                    <a:pt x="512" y="949"/>
                  </a:lnTo>
                  <a:lnTo>
                    <a:pt x="508" y="944"/>
                  </a:lnTo>
                  <a:lnTo>
                    <a:pt x="488" y="936"/>
                  </a:lnTo>
                  <a:lnTo>
                    <a:pt x="468" y="928"/>
                  </a:lnTo>
                  <a:lnTo>
                    <a:pt x="452" y="928"/>
                  </a:lnTo>
                  <a:lnTo>
                    <a:pt x="428" y="928"/>
                  </a:lnTo>
                  <a:lnTo>
                    <a:pt x="420" y="936"/>
                  </a:lnTo>
                  <a:lnTo>
                    <a:pt x="408" y="944"/>
                  </a:lnTo>
                  <a:lnTo>
                    <a:pt x="404" y="949"/>
                  </a:lnTo>
                  <a:lnTo>
                    <a:pt x="400" y="949"/>
                  </a:lnTo>
                  <a:lnTo>
                    <a:pt x="375" y="949"/>
                  </a:lnTo>
                  <a:lnTo>
                    <a:pt x="355" y="949"/>
                  </a:lnTo>
                  <a:lnTo>
                    <a:pt x="347" y="944"/>
                  </a:lnTo>
                  <a:lnTo>
                    <a:pt x="339" y="940"/>
                  </a:lnTo>
                  <a:lnTo>
                    <a:pt x="327" y="944"/>
                  </a:lnTo>
                  <a:lnTo>
                    <a:pt x="315" y="944"/>
                  </a:lnTo>
                  <a:lnTo>
                    <a:pt x="311" y="949"/>
                  </a:lnTo>
                  <a:lnTo>
                    <a:pt x="303" y="957"/>
                  </a:lnTo>
                  <a:lnTo>
                    <a:pt x="299" y="957"/>
                  </a:lnTo>
                  <a:lnTo>
                    <a:pt x="295" y="957"/>
                  </a:lnTo>
                  <a:lnTo>
                    <a:pt x="291" y="953"/>
                  </a:lnTo>
                  <a:lnTo>
                    <a:pt x="291" y="949"/>
                  </a:lnTo>
                  <a:lnTo>
                    <a:pt x="291" y="940"/>
                  </a:lnTo>
                  <a:lnTo>
                    <a:pt x="291" y="932"/>
                  </a:lnTo>
                  <a:lnTo>
                    <a:pt x="295" y="920"/>
                  </a:lnTo>
                  <a:lnTo>
                    <a:pt x="299" y="912"/>
                  </a:lnTo>
                  <a:lnTo>
                    <a:pt x="303" y="908"/>
                  </a:lnTo>
                  <a:lnTo>
                    <a:pt x="311" y="900"/>
                  </a:lnTo>
                  <a:lnTo>
                    <a:pt x="319" y="888"/>
                  </a:lnTo>
                  <a:lnTo>
                    <a:pt x="327" y="868"/>
                  </a:lnTo>
                  <a:lnTo>
                    <a:pt x="327" y="844"/>
                  </a:lnTo>
                  <a:lnTo>
                    <a:pt x="327" y="811"/>
                  </a:lnTo>
                  <a:lnTo>
                    <a:pt x="327" y="803"/>
                  </a:lnTo>
                  <a:lnTo>
                    <a:pt x="323" y="795"/>
                  </a:lnTo>
                  <a:lnTo>
                    <a:pt x="323" y="751"/>
                  </a:lnTo>
                  <a:lnTo>
                    <a:pt x="323" y="710"/>
                  </a:lnTo>
                  <a:lnTo>
                    <a:pt x="315" y="702"/>
                  </a:lnTo>
                  <a:lnTo>
                    <a:pt x="311" y="702"/>
                  </a:lnTo>
                  <a:lnTo>
                    <a:pt x="299" y="698"/>
                  </a:lnTo>
                  <a:lnTo>
                    <a:pt x="291" y="674"/>
                  </a:lnTo>
                  <a:lnTo>
                    <a:pt x="279" y="654"/>
                  </a:lnTo>
                  <a:lnTo>
                    <a:pt x="266" y="650"/>
                  </a:lnTo>
                  <a:lnTo>
                    <a:pt x="250" y="650"/>
                  </a:lnTo>
                  <a:lnTo>
                    <a:pt x="242" y="654"/>
                  </a:lnTo>
                  <a:lnTo>
                    <a:pt x="234" y="666"/>
                  </a:lnTo>
                  <a:lnTo>
                    <a:pt x="226" y="674"/>
                  </a:lnTo>
                  <a:lnTo>
                    <a:pt x="226" y="682"/>
                  </a:lnTo>
                  <a:lnTo>
                    <a:pt x="222" y="686"/>
                  </a:lnTo>
                  <a:lnTo>
                    <a:pt x="222" y="690"/>
                  </a:lnTo>
                  <a:lnTo>
                    <a:pt x="182" y="690"/>
                  </a:lnTo>
                  <a:lnTo>
                    <a:pt x="145" y="690"/>
                  </a:lnTo>
                  <a:lnTo>
                    <a:pt x="125" y="686"/>
                  </a:lnTo>
                  <a:lnTo>
                    <a:pt x="101" y="682"/>
                  </a:lnTo>
                  <a:lnTo>
                    <a:pt x="93" y="674"/>
                  </a:lnTo>
                  <a:lnTo>
                    <a:pt x="81" y="666"/>
                  </a:lnTo>
                  <a:lnTo>
                    <a:pt x="81" y="658"/>
                  </a:lnTo>
                  <a:lnTo>
                    <a:pt x="77" y="650"/>
                  </a:lnTo>
                  <a:lnTo>
                    <a:pt x="73" y="650"/>
                  </a:lnTo>
                  <a:lnTo>
                    <a:pt x="65" y="650"/>
                  </a:lnTo>
                  <a:lnTo>
                    <a:pt x="28" y="650"/>
                  </a:lnTo>
                  <a:lnTo>
                    <a:pt x="0" y="650"/>
                  </a:lnTo>
                  <a:lnTo>
                    <a:pt x="0" y="642"/>
                  </a:lnTo>
                  <a:lnTo>
                    <a:pt x="4" y="634"/>
                  </a:lnTo>
                  <a:lnTo>
                    <a:pt x="12" y="630"/>
                  </a:lnTo>
                  <a:lnTo>
                    <a:pt x="20" y="618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4" y="606"/>
                  </a:lnTo>
                  <a:lnTo>
                    <a:pt x="28" y="602"/>
                  </a:lnTo>
                  <a:lnTo>
                    <a:pt x="40" y="589"/>
                  </a:lnTo>
                  <a:lnTo>
                    <a:pt x="49" y="573"/>
                  </a:lnTo>
                  <a:lnTo>
                    <a:pt x="49" y="569"/>
                  </a:lnTo>
                  <a:lnTo>
                    <a:pt x="53" y="565"/>
                  </a:lnTo>
                  <a:lnTo>
                    <a:pt x="65" y="533"/>
                  </a:lnTo>
                  <a:lnTo>
                    <a:pt x="77" y="497"/>
                  </a:lnTo>
                  <a:lnTo>
                    <a:pt x="81" y="485"/>
                  </a:lnTo>
                  <a:lnTo>
                    <a:pt x="93" y="476"/>
                  </a:lnTo>
                  <a:lnTo>
                    <a:pt x="101" y="468"/>
                  </a:lnTo>
                  <a:lnTo>
                    <a:pt x="129" y="456"/>
                  </a:lnTo>
                  <a:lnTo>
                    <a:pt x="141" y="444"/>
                  </a:lnTo>
                  <a:lnTo>
                    <a:pt x="145" y="412"/>
                  </a:lnTo>
                  <a:lnTo>
                    <a:pt x="153" y="384"/>
                  </a:lnTo>
                  <a:lnTo>
                    <a:pt x="162" y="359"/>
                  </a:lnTo>
                  <a:lnTo>
                    <a:pt x="170" y="335"/>
                  </a:lnTo>
                  <a:lnTo>
                    <a:pt x="182" y="323"/>
                  </a:lnTo>
                  <a:lnTo>
                    <a:pt x="190" y="311"/>
                  </a:lnTo>
                  <a:lnTo>
                    <a:pt x="198" y="311"/>
                  </a:lnTo>
                  <a:lnTo>
                    <a:pt x="206" y="307"/>
                  </a:lnTo>
                  <a:lnTo>
                    <a:pt x="214" y="303"/>
                  </a:lnTo>
                  <a:lnTo>
                    <a:pt x="222" y="295"/>
                  </a:lnTo>
                  <a:lnTo>
                    <a:pt x="226" y="267"/>
                  </a:lnTo>
                  <a:lnTo>
                    <a:pt x="234" y="242"/>
                  </a:lnTo>
                  <a:lnTo>
                    <a:pt x="226" y="230"/>
                  </a:lnTo>
                  <a:lnTo>
                    <a:pt x="222" y="222"/>
                  </a:lnTo>
                  <a:lnTo>
                    <a:pt x="214" y="214"/>
                  </a:lnTo>
                  <a:lnTo>
                    <a:pt x="206" y="202"/>
                  </a:lnTo>
                  <a:lnTo>
                    <a:pt x="206" y="190"/>
                  </a:lnTo>
                  <a:lnTo>
                    <a:pt x="206" y="182"/>
                  </a:lnTo>
                  <a:lnTo>
                    <a:pt x="206" y="174"/>
                  </a:lnTo>
                  <a:lnTo>
                    <a:pt x="210" y="146"/>
                  </a:lnTo>
                  <a:lnTo>
                    <a:pt x="222" y="130"/>
                  </a:lnTo>
                  <a:lnTo>
                    <a:pt x="226" y="117"/>
                  </a:lnTo>
                  <a:lnTo>
                    <a:pt x="234" y="109"/>
                  </a:lnTo>
                  <a:lnTo>
                    <a:pt x="238" y="105"/>
                  </a:lnTo>
                  <a:lnTo>
                    <a:pt x="242" y="85"/>
                  </a:lnTo>
                  <a:lnTo>
                    <a:pt x="250" y="61"/>
                  </a:lnTo>
                  <a:lnTo>
                    <a:pt x="258" y="53"/>
                  </a:lnTo>
                  <a:lnTo>
                    <a:pt x="266" y="41"/>
                  </a:lnTo>
                  <a:lnTo>
                    <a:pt x="266" y="37"/>
                  </a:lnTo>
                  <a:lnTo>
                    <a:pt x="266" y="25"/>
                  </a:lnTo>
                  <a:lnTo>
                    <a:pt x="279" y="13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11" y="0"/>
                  </a:lnTo>
                  <a:lnTo>
                    <a:pt x="323" y="13"/>
                  </a:lnTo>
                  <a:lnTo>
                    <a:pt x="347" y="41"/>
                  </a:lnTo>
                  <a:lnTo>
                    <a:pt x="351" y="57"/>
                  </a:lnTo>
                  <a:lnTo>
                    <a:pt x="363" y="73"/>
                  </a:lnTo>
                  <a:lnTo>
                    <a:pt x="375" y="97"/>
                  </a:lnTo>
                  <a:lnTo>
                    <a:pt x="400" y="138"/>
                  </a:lnTo>
                  <a:lnTo>
                    <a:pt x="420" y="134"/>
                  </a:lnTo>
                  <a:lnTo>
                    <a:pt x="444" y="134"/>
                  </a:lnTo>
                  <a:lnTo>
                    <a:pt x="464" y="117"/>
                  </a:lnTo>
                  <a:lnTo>
                    <a:pt x="480" y="109"/>
                  </a:lnTo>
                  <a:lnTo>
                    <a:pt x="500" y="109"/>
                  </a:lnTo>
                  <a:lnTo>
                    <a:pt x="521" y="109"/>
                  </a:lnTo>
                  <a:lnTo>
                    <a:pt x="557" y="117"/>
                  </a:lnTo>
                  <a:lnTo>
                    <a:pt x="585" y="121"/>
                  </a:lnTo>
                  <a:lnTo>
                    <a:pt x="593" y="138"/>
                  </a:lnTo>
                  <a:lnTo>
                    <a:pt x="593" y="154"/>
                  </a:lnTo>
                  <a:lnTo>
                    <a:pt x="601" y="158"/>
                  </a:lnTo>
                  <a:lnTo>
                    <a:pt x="613" y="170"/>
                  </a:lnTo>
                  <a:lnTo>
                    <a:pt x="621" y="170"/>
                  </a:lnTo>
                  <a:lnTo>
                    <a:pt x="629" y="170"/>
                  </a:lnTo>
                  <a:lnTo>
                    <a:pt x="634" y="166"/>
                  </a:lnTo>
                  <a:lnTo>
                    <a:pt x="638" y="158"/>
                  </a:lnTo>
                  <a:lnTo>
                    <a:pt x="646" y="158"/>
                  </a:lnTo>
                  <a:lnTo>
                    <a:pt x="654" y="158"/>
                  </a:lnTo>
                  <a:lnTo>
                    <a:pt x="654" y="170"/>
                  </a:lnTo>
                  <a:lnTo>
                    <a:pt x="662" y="178"/>
                  </a:lnTo>
                  <a:lnTo>
                    <a:pt x="662" y="190"/>
                  </a:lnTo>
                  <a:lnTo>
                    <a:pt x="674" y="202"/>
                  </a:lnTo>
                  <a:lnTo>
                    <a:pt x="674" y="206"/>
                  </a:lnTo>
                  <a:lnTo>
                    <a:pt x="678" y="214"/>
                  </a:lnTo>
                  <a:lnTo>
                    <a:pt x="678" y="218"/>
                  </a:lnTo>
                  <a:lnTo>
                    <a:pt x="682" y="218"/>
                  </a:lnTo>
                  <a:lnTo>
                    <a:pt x="682" y="242"/>
                  </a:lnTo>
                  <a:lnTo>
                    <a:pt x="682" y="267"/>
                  </a:lnTo>
                  <a:lnTo>
                    <a:pt x="686" y="271"/>
                  </a:lnTo>
                  <a:lnTo>
                    <a:pt x="686" y="275"/>
                  </a:lnTo>
                  <a:lnTo>
                    <a:pt x="706" y="279"/>
                  </a:lnTo>
                  <a:lnTo>
                    <a:pt x="726" y="287"/>
                  </a:lnTo>
                  <a:lnTo>
                    <a:pt x="730" y="287"/>
                  </a:lnTo>
                  <a:lnTo>
                    <a:pt x="738" y="295"/>
                  </a:lnTo>
                  <a:lnTo>
                    <a:pt x="738" y="287"/>
                  </a:lnTo>
                  <a:lnTo>
                    <a:pt x="738" y="271"/>
                  </a:lnTo>
                  <a:lnTo>
                    <a:pt x="742" y="271"/>
                  </a:lnTo>
                  <a:lnTo>
                    <a:pt x="751" y="271"/>
                  </a:lnTo>
                  <a:lnTo>
                    <a:pt x="759" y="263"/>
                  </a:lnTo>
                  <a:lnTo>
                    <a:pt x="767" y="259"/>
                  </a:lnTo>
                  <a:lnTo>
                    <a:pt x="767" y="255"/>
                  </a:lnTo>
                  <a:lnTo>
                    <a:pt x="771" y="242"/>
                  </a:lnTo>
                  <a:lnTo>
                    <a:pt x="791" y="230"/>
                  </a:lnTo>
                  <a:lnTo>
                    <a:pt x="799" y="226"/>
                  </a:lnTo>
                  <a:lnTo>
                    <a:pt x="819" y="222"/>
                  </a:lnTo>
                  <a:lnTo>
                    <a:pt x="839" y="222"/>
                  </a:lnTo>
                  <a:lnTo>
                    <a:pt x="847" y="218"/>
                  </a:lnTo>
                  <a:lnTo>
                    <a:pt x="855" y="206"/>
                  </a:lnTo>
                  <a:lnTo>
                    <a:pt x="859" y="202"/>
                  </a:lnTo>
                  <a:lnTo>
                    <a:pt x="859" y="190"/>
                  </a:lnTo>
                  <a:lnTo>
                    <a:pt x="859" y="174"/>
                  </a:lnTo>
                  <a:lnTo>
                    <a:pt x="872" y="158"/>
                  </a:lnTo>
                  <a:lnTo>
                    <a:pt x="884" y="154"/>
                  </a:lnTo>
                  <a:lnTo>
                    <a:pt x="896" y="146"/>
                  </a:lnTo>
                  <a:lnTo>
                    <a:pt x="904" y="146"/>
                  </a:lnTo>
                  <a:lnTo>
                    <a:pt x="920" y="146"/>
                  </a:lnTo>
                  <a:lnTo>
                    <a:pt x="924" y="154"/>
                  </a:lnTo>
                  <a:lnTo>
                    <a:pt x="944" y="170"/>
                  </a:lnTo>
                  <a:lnTo>
                    <a:pt x="956" y="174"/>
                  </a:lnTo>
                  <a:lnTo>
                    <a:pt x="964" y="174"/>
                  </a:lnTo>
                  <a:lnTo>
                    <a:pt x="972" y="178"/>
                  </a:lnTo>
                  <a:lnTo>
                    <a:pt x="976" y="178"/>
                  </a:lnTo>
                  <a:lnTo>
                    <a:pt x="976" y="194"/>
                  </a:lnTo>
                  <a:lnTo>
                    <a:pt x="976" y="206"/>
                  </a:lnTo>
                  <a:lnTo>
                    <a:pt x="1009" y="206"/>
                  </a:lnTo>
                  <a:lnTo>
                    <a:pt x="1037" y="206"/>
                  </a:lnTo>
                  <a:lnTo>
                    <a:pt x="1049" y="214"/>
                  </a:lnTo>
                  <a:lnTo>
                    <a:pt x="1073" y="218"/>
                  </a:lnTo>
                  <a:lnTo>
                    <a:pt x="1077" y="222"/>
                  </a:lnTo>
                  <a:lnTo>
                    <a:pt x="1077" y="238"/>
                  </a:lnTo>
                  <a:lnTo>
                    <a:pt x="1077" y="251"/>
                  </a:lnTo>
                  <a:lnTo>
                    <a:pt x="1085" y="255"/>
                  </a:lnTo>
                  <a:lnTo>
                    <a:pt x="1089" y="267"/>
                  </a:lnTo>
                  <a:lnTo>
                    <a:pt x="1093" y="291"/>
                  </a:lnTo>
                  <a:lnTo>
                    <a:pt x="1097" y="307"/>
                  </a:lnTo>
                  <a:lnTo>
                    <a:pt x="1097" y="319"/>
                  </a:lnTo>
                  <a:lnTo>
                    <a:pt x="1097" y="331"/>
                  </a:lnTo>
                  <a:lnTo>
                    <a:pt x="1101" y="339"/>
                  </a:lnTo>
                  <a:lnTo>
                    <a:pt x="1106" y="343"/>
                  </a:lnTo>
                  <a:lnTo>
                    <a:pt x="1126" y="355"/>
                  </a:lnTo>
                  <a:lnTo>
                    <a:pt x="1138" y="364"/>
                  </a:lnTo>
                  <a:lnTo>
                    <a:pt x="1178" y="359"/>
                  </a:lnTo>
                  <a:lnTo>
                    <a:pt x="1218" y="359"/>
                  </a:lnTo>
                  <a:lnTo>
                    <a:pt x="1231" y="380"/>
                  </a:lnTo>
                  <a:lnTo>
                    <a:pt x="1239" y="396"/>
                  </a:lnTo>
                  <a:lnTo>
                    <a:pt x="1239" y="400"/>
                  </a:lnTo>
                  <a:lnTo>
                    <a:pt x="1235" y="404"/>
                  </a:lnTo>
                  <a:lnTo>
                    <a:pt x="1235" y="412"/>
                  </a:lnTo>
                  <a:lnTo>
                    <a:pt x="1235" y="444"/>
                  </a:lnTo>
                  <a:lnTo>
                    <a:pt x="1243" y="444"/>
                  </a:lnTo>
                  <a:lnTo>
                    <a:pt x="1255" y="444"/>
                  </a:lnTo>
                  <a:lnTo>
                    <a:pt x="1247" y="456"/>
                  </a:lnTo>
                  <a:lnTo>
                    <a:pt x="1247" y="468"/>
                  </a:lnTo>
                  <a:lnTo>
                    <a:pt x="1263" y="497"/>
                  </a:lnTo>
                  <a:lnTo>
                    <a:pt x="1275" y="521"/>
                  </a:lnTo>
                  <a:lnTo>
                    <a:pt x="1283" y="521"/>
                  </a:lnTo>
                  <a:lnTo>
                    <a:pt x="1287" y="525"/>
                  </a:lnTo>
                  <a:lnTo>
                    <a:pt x="1307" y="525"/>
                  </a:lnTo>
                  <a:lnTo>
                    <a:pt x="1331" y="533"/>
                  </a:lnTo>
                  <a:lnTo>
                    <a:pt x="1335" y="541"/>
                  </a:lnTo>
                  <a:lnTo>
                    <a:pt x="1335" y="553"/>
                  </a:lnTo>
                  <a:lnTo>
                    <a:pt x="1335" y="565"/>
                  </a:lnTo>
                  <a:lnTo>
                    <a:pt x="1364" y="585"/>
                  </a:lnTo>
                  <a:lnTo>
                    <a:pt x="1380" y="602"/>
                  </a:lnTo>
                  <a:lnTo>
                    <a:pt x="1388" y="606"/>
                  </a:lnTo>
                  <a:lnTo>
                    <a:pt x="1396" y="610"/>
                  </a:lnTo>
                  <a:lnTo>
                    <a:pt x="1388" y="610"/>
                  </a:lnTo>
                  <a:lnTo>
                    <a:pt x="1388" y="614"/>
                  </a:lnTo>
                  <a:lnTo>
                    <a:pt x="1376" y="614"/>
                  </a:lnTo>
                  <a:lnTo>
                    <a:pt x="1368" y="618"/>
                  </a:lnTo>
                  <a:lnTo>
                    <a:pt x="1360" y="622"/>
                  </a:lnTo>
                  <a:lnTo>
                    <a:pt x="1344" y="634"/>
                  </a:lnTo>
                  <a:lnTo>
                    <a:pt x="1335" y="642"/>
                  </a:lnTo>
                  <a:lnTo>
                    <a:pt x="1335" y="646"/>
                  </a:lnTo>
                  <a:lnTo>
                    <a:pt x="1311" y="662"/>
                  </a:lnTo>
                  <a:lnTo>
                    <a:pt x="1283" y="682"/>
                  </a:lnTo>
                  <a:lnTo>
                    <a:pt x="1275" y="694"/>
                  </a:lnTo>
                  <a:lnTo>
                    <a:pt x="1267" y="702"/>
                  </a:lnTo>
                  <a:lnTo>
                    <a:pt x="1267" y="715"/>
                  </a:lnTo>
                  <a:lnTo>
                    <a:pt x="1267" y="727"/>
                  </a:lnTo>
                  <a:lnTo>
                    <a:pt x="1271" y="735"/>
                  </a:lnTo>
                  <a:lnTo>
                    <a:pt x="1275" y="747"/>
                  </a:lnTo>
                  <a:lnTo>
                    <a:pt x="1291" y="747"/>
                  </a:lnTo>
                  <a:lnTo>
                    <a:pt x="1311" y="751"/>
                  </a:lnTo>
                  <a:lnTo>
                    <a:pt x="1315" y="767"/>
                  </a:lnTo>
                  <a:lnTo>
                    <a:pt x="1323" y="779"/>
                  </a:lnTo>
                  <a:lnTo>
                    <a:pt x="1323" y="787"/>
                  </a:lnTo>
                  <a:lnTo>
                    <a:pt x="1323" y="795"/>
                  </a:lnTo>
                  <a:lnTo>
                    <a:pt x="1319" y="799"/>
                  </a:lnTo>
                  <a:lnTo>
                    <a:pt x="1315" y="811"/>
                  </a:lnTo>
                  <a:lnTo>
                    <a:pt x="1311" y="819"/>
                  </a:lnTo>
                  <a:lnTo>
                    <a:pt x="1299" y="832"/>
                  </a:lnTo>
                  <a:lnTo>
                    <a:pt x="1287" y="840"/>
                  </a:lnTo>
                  <a:lnTo>
                    <a:pt x="1283" y="852"/>
                  </a:lnTo>
                  <a:lnTo>
                    <a:pt x="1271" y="880"/>
                  </a:lnTo>
                  <a:lnTo>
                    <a:pt x="1263" y="888"/>
                  </a:lnTo>
                  <a:lnTo>
                    <a:pt x="1247" y="896"/>
                  </a:lnTo>
                  <a:lnTo>
                    <a:pt x="1239" y="908"/>
                  </a:lnTo>
                  <a:lnTo>
                    <a:pt x="1222" y="920"/>
                  </a:lnTo>
                  <a:lnTo>
                    <a:pt x="1210" y="928"/>
                  </a:lnTo>
                  <a:lnTo>
                    <a:pt x="1194" y="936"/>
                  </a:lnTo>
                  <a:lnTo>
                    <a:pt x="1178" y="936"/>
                  </a:lnTo>
                  <a:lnTo>
                    <a:pt x="1158" y="936"/>
                  </a:lnTo>
                  <a:lnTo>
                    <a:pt x="1154" y="936"/>
                  </a:lnTo>
                  <a:lnTo>
                    <a:pt x="1150" y="932"/>
                  </a:lnTo>
                  <a:lnTo>
                    <a:pt x="1142" y="920"/>
                  </a:lnTo>
                  <a:lnTo>
                    <a:pt x="1142" y="912"/>
                  </a:lnTo>
                  <a:lnTo>
                    <a:pt x="1138" y="892"/>
                  </a:lnTo>
                  <a:lnTo>
                    <a:pt x="1138" y="868"/>
                  </a:lnTo>
                  <a:lnTo>
                    <a:pt x="1138" y="860"/>
                  </a:lnTo>
                  <a:lnTo>
                    <a:pt x="1130" y="856"/>
                  </a:lnTo>
                  <a:lnTo>
                    <a:pt x="1126" y="856"/>
                  </a:lnTo>
                  <a:lnTo>
                    <a:pt x="1122" y="856"/>
                  </a:lnTo>
                  <a:lnTo>
                    <a:pt x="1118" y="848"/>
                  </a:lnTo>
                  <a:lnTo>
                    <a:pt x="1118" y="840"/>
                  </a:lnTo>
                  <a:lnTo>
                    <a:pt x="1097" y="836"/>
                  </a:lnTo>
                  <a:lnTo>
                    <a:pt x="1077" y="832"/>
                  </a:lnTo>
                  <a:lnTo>
                    <a:pt x="1045" y="832"/>
                  </a:lnTo>
                  <a:lnTo>
                    <a:pt x="1017" y="836"/>
                  </a:lnTo>
                  <a:lnTo>
                    <a:pt x="1005" y="848"/>
                  </a:lnTo>
                  <a:lnTo>
                    <a:pt x="976" y="860"/>
                  </a:lnTo>
                  <a:lnTo>
                    <a:pt x="976" y="868"/>
                  </a:lnTo>
                  <a:lnTo>
                    <a:pt x="964" y="880"/>
                  </a:lnTo>
                  <a:lnTo>
                    <a:pt x="964" y="884"/>
                  </a:lnTo>
                  <a:lnTo>
                    <a:pt x="972" y="888"/>
                  </a:lnTo>
                  <a:lnTo>
                    <a:pt x="964" y="892"/>
                  </a:lnTo>
                  <a:lnTo>
                    <a:pt x="972" y="916"/>
                  </a:lnTo>
                  <a:lnTo>
                    <a:pt x="976" y="949"/>
                  </a:lnTo>
                  <a:lnTo>
                    <a:pt x="972" y="965"/>
                  </a:lnTo>
                  <a:lnTo>
                    <a:pt x="964" y="965"/>
                  </a:lnTo>
                  <a:lnTo>
                    <a:pt x="956" y="957"/>
                  </a:lnTo>
                  <a:lnTo>
                    <a:pt x="944" y="949"/>
                  </a:lnTo>
                  <a:lnTo>
                    <a:pt x="944" y="940"/>
                  </a:lnTo>
                  <a:lnTo>
                    <a:pt x="944" y="928"/>
                  </a:lnTo>
                  <a:lnTo>
                    <a:pt x="944" y="920"/>
                  </a:lnTo>
                  <a:lnTo>
                    <a:pt x="940" y="912"/>
                  </a:lnTo>
                  <a:lnTo>
                    <a:pt x="932" y="904"/>
                  </a:lnTo>
                  <a:lnTo>
                    <a:pt x="928" y="896"/>
                  </a:lnTo>
                  <a:lnTo>
                    <a:pt x="924" y="888"/>
                  </a:lnTo>
                  <a:lnTo>
                    <a:pt x="924" y="872"/>
                  </a:lnTo>
                  <a:lnTo>
                    <a:pt x="920" y="868"/>
                  </a:lnTo>
                  <a:lnTo>
                    <a:pt x="912" y="864"/>
                  </a:lnTo>
                  <a:lnTo>
                    <a:pt x="904" y="864"/>
                  </a:lnTo>
                  <a:lnTo>
                    <a:pt x="892" y="864"/>
                  </a:lnTo>
                  <a:lnTo>
                    <a:pt x="884" y="868"/>
                  </a:lnTo>
                  <a:lnTo>
                    <a:pt x="876" y="872"/>
                  </a:lnTo>
                  <a:lnTo>
                    <a:pt x="872" y="880"/>
                  </a:lnTo>
                  <a:lnTo>
                    <a:pt x="867" y="884"/>
                  </a:lnTo>
                  <a:lnTo>
                    <a:pt x="859" y="888"/>
                  </a:lnTo>
                  <a:lnTo>
                    <a:pt x="843" y="888"/>
                  </a:lnTo>
                  <a:lnTo>
                    <a:pt x="839" y="888"/>
                  </a:lnTo>
                  <a:lnTo>
                    <a:pt x="827" y="884"/>
                  </a:lnTo>
                  <a:lnTo>
                    <a:pt x="815" y="868"/>
                  </a:lnTo>
                  <a:lnTo>
                    <a:pt x="795" y="856"/>
                  </a:lnTo>
                  <a:lnTo>
                    <a:pt x="787" y="856"/>
                  </a:lnTo>
                  <a:lnTo>
                    <a:pt x="771" y="860"/>
                  </a:lnTo>
                  <a:lnTo>
                    <a:pt x="751" y="880"/>
                  </a:lnTo>
                  <a:lnTo>
                    <a:pt x="738" y="896"/>
                  </a:lnTo>
                  <a:lnTo>
                    <a:pt x="726" y="900"/>
                  </a:lnTo>
                  <a:lnTo>
                    <a:pt x="710" y="900"/>
                  </a:lnTo>
                  <a:lnTo>
                    <a:pt x="710" y="920"/>
                  </a:lnTo>
                  <a:lnTo>
                    <a:pt x="706" y="940"/>
                  </a:lnTo>
                  <a:lnTo>
                    <a:pt x="698" y="953"/>
                  </a:lnTo>
                  <a:lnTo>
                    <a:pt x="690" y="965"/>
                  </a:lnTo>
                  <a:lnTo>
                    <a:pt x="690" y="969"/>
                  </a:lnTo>
                  <a:lnTo>
                    <a:pt x="686" y="977"/>
                  </a:lnTo>
                  <a:lnTo>
                    <a:pt x="682" y="981"/>
                  </a:lnTo>
                  <a:lnTo>
                    <a:pt x="682" y="989"/>
                  </a:lnTo>
                  <a:lnTo>
                    <a:pt x="666" y="997"/>
                  </a:lnTo>
                  <a:lnTo>
                    <a:pt x="654" y="1005"/>
                  </a:lnTo>
                  <a:lnTo>
                    <a:pt x="629" y="1005"/>
                  </a:lnTo>
                  <a:lnTo>
                    <a:pt x="613" y="1005"/>
                  </a:lnTo>
                  <a:lnTo>
                    <a:pt x="601" y="997"/>
                  </a:lnTo>
                  <a:lnTo>
                    <a:pt x="593" y="989"/>
                  </a:lnTo>
                  <a:lnTo>
                    <a:pt x="577" y="989"/>
                  </a:lnTo>
                  <a:lnTo>
                    <a:pt x="565" y="993"/>
                  </a:lnTo>
                  <a:lnTo>
                    <a:pt x="561" y="993"/>
                  </a:lnTo>
                  <a:lnTo>
                    <a:pt x="557" y="997"/>
                  </a:lnTo>
                  <a:lnTo>
                    <a:pt x="557" y="1001"/>
                  </a:lnTo>
                  <a:lnTo>
                    <a:pt x="549" y="1013"/>
                  </a:lnTo>
                  <a:lnTo>
                    <a:pt x="549" y="1057"/>
                  </a:lnTo>
                  <a:lnTo>
                    <a:pt x="545" y="1102"/>
                  </a:lnTo>
                  <a:lnTo>
                    <a:pt x="525" y="1102"/>
                  </a:lnTo>
                  <a:lnTo>
                    <a:pt x="512" y="110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5" name="Freeform 24"/>
            <p:cNvSpPr>
              <a:spLocks/>
            </p:cNvSpPr>
            <p:nvPr/>
          </p:nvSpPr>
          <p:spPr bwMode="auto">
            <a:xfrm>
              <a:off x="3270195" y="4446588"/>
              <a:ext cx="817550" cy="1090612"/>
            </a:xfrm>
            <a:custGeom>
              <a:avLst/>
              <a:gdLst>
                <a:gd name="T0" fmla="*/ 2147483647 w 911"/>
                <a:gd name="T1" fmla="*/ 2147483647 h 1251"/>
                <a:gd name="T2" fmla="*/ 2147483647 w 911"/>
                <a:gd name="T3" fmla="*/ 2147483647 h 1251"/>
                <a:gd name="T4" fmla="*/ 2147483647 w 911"/>
                <a:gd name="T5" fmla="*/ 2147483647 h 1251"/>
                <a:gd name="T6" fmla="*/ 2147483647 w 911"/>
                <a:gd name="T7" fmla="*/ 2147483647 h 1251"/>
                <a:gd name="T8" fmla="*/ 2147483647 w 911"/>
                <a:gd name="T9" fmla="*/ 2147483647 h 1251"/>
                <a:gd name="T10" fmla="*/ 2147483647 w 911"/>
                <a:gd name="T11" fmla="*/ 2147483647 h 1251"/>
                <a:gd name="T12" fmla="*/ 2147483647 w 911"/>
                <a:gd name="T13" fmla="*/ 2147483647 h 1251"/>
                <a:gd name="T14" fmla="*/ 2147483647 w 911"/>
                <a:gd name="T15" fmla="*/ 2147483647 h 1251"/>
                <a:gd name="T16" fmla="*/ 2147483647 w 911"/>
                <a:gd name="T17" fmla="*/ 2147483647 h 1251"/>
                <a:gd name="T18" fmla="*/ 2147483647 w 911"/>
                <a:gd name="T19" fmla="*/ 2147483647 h 1251"/>
                <a:gd name="T20" fmla="*/ 2147483647 w 911"/>
                <a:gd name="T21" fmla="*/ 2147483647 h 1251"/>
                <a:gd name="T22" fmla="*/ 2147483647 w 911"/>
                <a:gd name="T23" fmla="*/ 2147483647 h 1251"/>
                <a:gd name="T24" fmla="*/ 2147483647 w 911"/>
                <a:gd name="T25" fmla="*/ 2147483647 h 1251"/>
                <a:gd name="T26" fmla="*/ 2147483647 w 911"/>
                <a:gd name="T27" fmla="*/ 2147483647 h 1251"/>
                <a:gd name="T28" fmla="*/ 2147483647 w 911"/>
                <a:gd name="T29" fmla="*/ 2147483647 h 1251"/>
                <a:gd name="T30" fmla="*/ 2147483647 w 911"/>
                <a:gd name="T31" fmla="*/ 2147483647 h 1251"/>
                <a:gd name="T32" fmla="*/ 2147483647 w 911"/>
                <a:gd name="T33" fmla="*/ 2147483647 h 1251"/>
                <a:gd name="T34" fmla="*/ 2147483647 w 911"/>
                <a:gd name="T35" fmla="*/ 2147483647 h 1251"/>
                <a:gd name="T36" fmla="*/ 2147483647 w 911"/>
                <a:gd name="T37" fmla="*/ 2147483647 h 1251"/>
                <a:gd name="T38" fmla="*/ 2147483647 w 911"/>
                <a:gd name="T39" fmla="*/ 2147483647 h 1251"/>
                <a:gd name="T40" fmla="*/ 2147483647 w 911"/>
                <a:gd name="T41" fmla="*/ 2147483647 h 1251"/>
                <a:gd name="T42" fmla="*/ 0 w 911"/>
                <a:gd name="T43" fmla="*/ 2147483647 h 1251"/>
                <a:gd name="T44" fmla="*/ 2147483647 w 911"/>
                <a:gd name="T45" fmla="*/ 2147483647 h 1251"/>
                <a:gd name="T46" fmla="*/ 2147483647 w 911"/>
                <a:gd name="T47" fmla="*/ 2147483647 h 1251"/>
                <a:gd name="T48" fmla="*/ 2147483647 w 911"/>
                <a:gd name="T49" fmla="*/ 2147483647 h 1251"/>
                <a:gd name="T50" fmla="*/ 2147483647 w 911"/>
                <a:gd name="T51" fmla="*/ 2147483647 h 1251"/>
                <a:gd name="T52" fmla="*/ 2147483647 w 911"/>
                <a:gd name="T53" fmla="*/ 2147483647 h 1251"/>
                <a:gd name="T54" fmla="*/ 2147483647 w 911"/>
                <a:gd name="T55" fmla="*/ 2147483647 h 1251"/>
                <a:gd name="T56" fmla="*/ 2147483647 w 911"/>
                <a:gd name="T57" fmla="*/ 2147483647 h 1251"/>
                <a:gd name="T58" fmla="*/ 2147483647 w 911"/>
                <a:gd name="T59" fmla="*/ 2147483647 h 1251"/>
                <a:gd name="T60" fmla="*/ 2147483647 w 911"/>
                <a:gd name="T61" fmla="*/ 2147483647 h 1251"/>
                <a:gd name="T62" fmla="*/ 2147483647 w 911"/>
                <a:gd name="T63" fmla="*/ 2147483647 h 1251"/>
                <a:gd name="T64" fmla="*/ 2147483647 w 911"/>
                <a:gd name="T65" fmla="*/ 2147483647 h 1251"/>
                <a:gd name="T66" fmla="*/ 2147483647 w 911"/>
                <a:gd name="T67" fmla="*/ 0 h 1251"/>
                <a:gd name="T68" fmla="*/ 2147483647 w 911"/>
                <a:gd name="T69" fmla="*/ 2147483647 h 1251"/>
                <a:gd name="T70" fmla="*/ 2147483647 w 911"/>
                <a:gd name="T71" fmla="*/ 2147483647 h 1251"/>
                <a:gd name="T72" fmla="*/ 2147483647 w 911"/>
                <a:gd name="T73" fmla="*/ 2147483647 h 1251"/>
                <a:gd name="T74" fmla="*/ 2147483647 w 911"/>
                <a:gd name="T75" fmla="*/ 2147483647 h 1251"/>
                <a:gd name="T76" fmla="*/ 2147483647 w 911"/>
                <a:gd name="T77" fmla="*/ 2147483647 h 1251"/>
                <a:gd name="T78" fmla="*/ 2147483647 w 911"/>
                <a:gd name="T79" fmla="*/ 2147483647 h 1251"/>
                <a:gd name="T80" fmla="*/ 2147483647 w 911"/>
                <a:gd name="T81" fmla="*/ 2147483647 h 1251"/>
                <a:gd name="T82" fmla="*/ 2147483647 w 911"/>
                <a:gd name="T83" fmla="*/ 2147483647 h 1251"/>
                <a:gd name="T84" fmla="*/ 2147483647 w 911"/>
                <a:gd name="T85" fmla="*/ 2147483647 h 1251"/>
                <a:gd name="T86" fmla="*/ 2147483647 w 911"/>
                <a:gd name="T87" fmla="*/ 2147483647 h 1251"/>
                <a:gd name="T88" fmla="*/ 2147483647 w 911"/>
                <a:gd name="T89" fmla="*/ 2147483647 h 1251"/>
                <a:gd name="T90" fmla="*/ 2147483647 w 911"/>
                <a:gd name="T91" fmla="*/ 2147483647 h 1251"/>
                <a:gd name="T92" fmla="*/ 2147483647 w 911"/>
                <a:gd name="T93" fmla="*/ 2147483647 h 1251"/>
                <a:gd name="T94" fmla="*/ 2147483647 w 911"/>
                <a:gd name="T95" fmla="*/ 2147483647 h 1251"/>
                <a:gd name="T96" fmla="*/ 2147483647 w 911"/>
                <a:gd name="T97" fmla="*/ 2147483647 h 1251"/>
                <a:gd name="T98" fmla="*/ 2147483647 w 911"/>
                <a:gd name="T99" fmla="*/ 2147483647 h 1251"/>
                <a:gd name="T100" fmla="*/ 2147483647 w 911"/>
                <a:gd name="T101" fmla="*/ 2147483647 h 1251"/>
                <a:gd name="T102" fmla="*/ 2147483647 w 911"/>
                <a:gd name="T103" fmla="*/ 2147483647 h 1251"/>
                <a:gd name="T104" fmla="*/ 2147483647 w 911"/>
                <a:gd name="T105" fmla="*/ 2147483647 h 1251"/>
                <a:gd name="T106" fmla="*/ 2147483647 w 911"/>
                <a:gd name="T107" fmla="*/ 2147483647 h 1251"/>
                <a:gd name="T108" fmla="*/ 2147483647 w 911"/>
                <a:gd name="T109" fmla="*/ 2147483647 h 1251"/>
                <a:gd name="T110" fmla="*/ 2147483647 w 911"/>
                <a:gd name="T111" fmla="*/ 2147483647 h 1251"/>
                <a:gd name="T112" fmla="*/ 2147483647 w 911"/>
                <a:gd name="T113" fmla="*/ 2147483647 h 1251"/>
                <a:gd name="T114" fmla="*/ 2147483647 w 911"/>
                <a:gd name="T115" fmla="*/ 2147483647 h 1251"/>
                <a:gd name="T116" fmla="*/ 2147483647 w 911"/>
                <a:gd name="T117" fmla="*/ 2147483647 h 1251"/>
                <a:gd name="T118" fmla="*/ 2147483647 w 911"/>
                <a:gd name="T119" fmla="*/ 2147483647 h 1251"/>
                <a:gd name="T120" fmla="*/ 2147483647 w 911"/>
                <a:gd name="T121" fmla="*/ 2147483647 h 12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1251"/>
                <a:gd name="T185" fmla="*/ 911 w 911"/>
                <a:gd name="T186" fmla="*/ 1251 h 12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1251">
                  <a:moveTo>
                    <a:pt x="738" y="1251"/>
                  </a:moveTo>
                  <a:lnTo>
                    <a:pt x="726" y="1247"/>
                  </a:lnTo>
                  <a:lnTo>
                    <a:pt x="710" y="1247"/>
                  </a:lnTo>
                  <a:lnTo>
                    <a:pt x="669" y="1243"/>
                  </a:lnTo>
                  <a:lnTo>
                    <a:pt x="625" y="1243"/>
                  </a:lnTo>
                  <a:lnTo>
                    <a:pt x="613" y="1239"/>
                  </a:lnTo>
                  <a:lnTo>
                    <a:pt x="605" y="1235"/>
                  </a:lnTo>
                  <a:lnTo>
                    <a:pt x="572" y="1235"/>
                  </a:lnTo>
                  <a:lnTo>
                    <a:pt x="540" y="1227"/>
                  </a:lnTo>
                  <a:lnTo>
                    <a:pt x="528" y="1235"/>
                  </a:lnTo>
                  <a:lnTo>
                    <a:pt x="512" y="1243"/>
                  </a:lnTo>
                  <a:lnTo>
                    <a:pt x="500" y="1239"/>
                  </a:lnTo>
                  <a:lnTo>
                    <a:pt x="496" y="1214"/>
                  </a:lnTo>
                  <a:lnTo>
                    <a:pt x="492" y="1194"/>
                  </a:lnTo>
                  <a:lnTo>
                    <a:pt x="488" y="1186"/>
                  </a:lnTo>
                  <a:lnTo>
                    <a:pt x="476" y="1186"/>
                  </a:lnTo>
                  <a:lnTo>
                    <a:pt x="476" y="1174"/>
                  </a:lnTo>
                  <a:lnTo>
                    <a:pt x="472" y="1166"/>
                  </a:lnTo>
                  <a:lnTo>
                    <a:pt x="460" y="1162"/>
                  </a:lnTo>
                  <a:lnTo>
                    <a:pt x="447" y="1158"/>
                  </a:lnTo>
                  <a:lnTo>
                    <a:pt x="431" y="1158"/>
                  </a:lnTo>
                  <a:lnTo>
                    <a:pt x="411" y="1158"/>
                  </a:lnTo>
                  <a:lnTo>
                    <a:pt x="399" y="1162"/>
                  </a:lnTo>
                  <a:lnTo>
                    <a:pt x="387" y="1162"/>
                  </a:lnTo>
                  <a:lnTo>
                    <a:pt x="367" y="1162"/>
                  </a:lnTo>
                  <a:lnTo>
                    <a:pt x="347" y="1162"/>
                  </a:lnTo>
                  <a:lnTo>
                    <a:pt x="347" y="1150"/>
                  </a:lnTo>
                  <a:lnTo>
                    <a:pt x="343" y="1130"/>
                  </a:lnTo>
                  <a:lnTo>
                    <a:pt x="334" y="1126"/>
                  </a:lnTo>
                  <a:lnTo>
                    <a:pt x="334" y="1081"/>
                  </a:lnTo>
                  <a:lnTo>
                    <a:pt x="330" y="1033"/>
                  </a:lnTo>
                  <a:lnTo>
                    <a:pt x="334" y="1029"/>
                  </a:lnTo>
                  <a:lnTo>
                    <a:pt x="347" y="1025"/>
                  </a:lnTo>
                  <a:lnTo>
                    <a:pt x="351" y="1017"/>
                  </a:lnTo>
                  <a:lnTo>
                    <a:pt x="359" y="1005"/>
                  </a:lnTo>
                  <a:lnTo>
                    <a:pt x="359" y="984"/>
                  </a:lnTo>
                  <a:lnTo>
                    <a:pt x="355" y="968"/>
                  </a:lnTo>
                  <a:lnTo>
                    <a:pt x="347" y="956"/>
                  </a:lnTo>
                  <a:lnTo>
                    <a:pt x="334" y="948"/>
                  </a:lnTo>
                  <a:lnTo>
                    <a:pt x="330" y="932"/>
                  </a:lnTo>
                  <a:lnTo>
                    <a:pt x="326" y="924"/>
                  </a:lnTo>
                  <a:lnTo>
                    <a:pt x="318" y="912"/>
                  </a:lnTo>
                  <a:lnTo>
                    <a:pt x="306" y="908"/>
                  </a:lnTo>
                  <a:lnTo>
                    <a:pt x="298" y="912"/>
                  </a:lnTo>
                  <a:lnTo>
                    <a:pt x="286" y="912"/>
                  </a:lnTo>
                  <a:lnTo>
                    <a:pt x="278" y="908"/>
                  </a:lnTo>
                  <a:lnTo>
                    <a:pt x="250" y="904"/>
                  </a:lnTo>
                  <a:lnTo>
                    <a:pt x="242" y="892"/>
                  </a:lnTo>
                  <a:lnTo>
                    <a:pt x="226" y="876"/>
                  </a:lnTo>
                  <a:lnTo>
                    <a:pt x="222" y="871"/>
                  </a:lnTo>
                  <a:lnTo>
                    <a:pt x="217" y="871"/>
                  </a:lnTo>
                  <a:lnTo>
                    <a:pt x="205" y="871"/>
                  </a:lnTo>
                  <a:lnTo>
                    <a:pt x="189" y="871"/>
                  </a:lnTo>
                  <a:lnTo>
                    <a:pt x="177" y="876"/>
                  </a:lnTo>
                  <a:lnTo>
                    <a:pt x="169" y="876"/>
                  </a:lnTo>
                  <a:lnTo>
                    <a:pt x="169" y="880"/>
                  </a:lnTo>
                  <a:lnTo>
                    <a:pt x="165" y="880"/>
                  </a:lnTo>
                  <a:lnTo>
                    <a:pt x="157" y="884"/>
                  </a:lnTo>
                  <a:lnTo>
                    <a:pt x="149" y="884"/>
                  </a:lnTo>
                  <a:lnTo>
                    <a:pt x="133" y="880"/>
                  </a:lnTo>
                  <a:lnTo>
                    <a:pt x="125" y="871"/>
                  </a:lnTo>
                  <a:lnTo>
                    <a:pt x="113" y="859"/>
                  </a:lnTo>
                  <a:lnTo>
                    <a:pt x="105" y="851"/>
                  </a:lnTo>
                  <a:lnTo>
                    <a:pt x="96" y="843"/>
                  </a:lnTo>
                  <a:lnTo>
                    <a:pt x="80" y="827"/>
                  </a:lnTo>
                  <a:lnTo>
                    <a:pt x="80" y="815"/>
                  </a:lnTo>
                  <a:lnTo>
                    <a:pt x="80" y="803"/>
                  </a:lnTo>
                  <a:lnTo>
                    <a:pt x="96" y="783"/>
                  </a:lnTo>
                  <a:lnTo>
                    <a:pt x="105" y="771"/>
                  </a:lnTo>
                  <a:lnTo>
                    <a:pt x="105" y="750"/>
                  </a:lnTo>
                  <a:lnTo>
                    <a:pt x="105" y="734"/>
                  </a:lnTo>
                  <a:lnTo>
                    <a:pt x="101" y="730"/>
                  </a:lnTo>
                  <a:lnTo>
                    <a:pt x="101" y="718"/>
                  </a:lnTo>
                  <a:lnTo>
                    <a:pt x="88" y="714"/>
                  </a:lnTo>
                  <a:lnTo>
                    <a:pt x="60" y="698"/>
                  </a:lnTo>
                  <a:lnTo>
                    <a:pt x="56" y="686"/>
                  </a:lnTo>
                  <a:lnTo>
                    <a:pt x="52" y="670"/>
                  </a:lnTo>
                  <a:lnTo>
                    <a:pt x="28" y="662"/>
                  </a:lnTo>
                  <a:lnTo>
                    <a:pt x="8" y="658"/>
                  </a:lnTo>
                  <a:lnTo>
                    <a:pt x="8" y="629"/>
                  </a:lnTo>
                  <a:lnTo>
                    <a:pt x="12" y="617"/>
                  </a:lnTo>
                  <a:lnTo>
                    <a:pt x="16" y="613"/>
                  </a:lnTo>
                  <a:lnTo>
                    <a:pt x="16" y="593"/>
                  </a:lnTo>
                  <a:lnTo>
                    <a:pt x="16" y="565"/>
                  </a:lnTo>
                  <a:lnTo>
                    <a:pt x="8" y="557"/>
                  </a:lnTo>
                  <a:lnTo>
                    <a:pt x="0" y="553"/>
                  </a:lnTo>
                  <a:lnTo>
                    <a:pt x="0" y="529"/>
                  </a:lnTo>
                  <a:lnTo>
                    <a:pt x="0" y="508"/>
                  </a:lnTo>
                  <a:lnTo>
                    <a:pt x="12" y="500"/>
                  </a:lnTo>
                  <a:lnTo>
                    <a:pt x="20" y="496"/>
                  </a:lnTo>
                  <a:lnTo>
                    <a:pt x="20" y="488"/>
                  </a:lnTo>
                  <a:lnTo>
                    <a:pt x="20" y="480"/>
                  </a:lnTo>
                  <a:lnTo>
                    <a:pt x="24" y="476"/>
                  </a:lnTo>
                  <a:lnTo>
                    <a:pt x="28" y="468"/>
                  </a:lnTo>
                  <a:lnTo>
                    <a:pt x="32" y="460"/>
                  </a:lnTo>
                  <a:lnTo>
                    <a:pt x="32" y="444"/>
                  </a:lnTo>
                  <a:lnTo>
                    <a:pt x="40" y="440"/>
                  </a:lnTo>
                  <a:lnTo>
                    <a:pt x="44" y="436"/>
                  </a:lnTo>
                  <a:lnTo>
                    <a:pt x="48" y="412"/>
                  </a:lnTo>
                  <a:lnTo>
                    <a:pt x="56" y="387"/>
                  </a:lnTo>
                  <a:lnTo>
                    <a:pt x="56" y="367"/>
                  </a:lnTo>
                  <a:lnTo>
                    <a:pt x="56" y="347"/>
                  </a:lnTo>
                  <a:lnTo>
                    <a:pt x="52" y="323"/>
                  </a:lnTo>
                  <a:lnTo>
                    <a:pt x="52" y="311"/>
                  </a:lnTo>
                  <a:lnTo>
                    <a:pt x="52" y="303"/>
                  </a:lnTo>
                  <a:lnTo>
                    <a:pt x="60" y="295"/>
                  </a:lnTo>
                  <a:lnTo>
                    <a:pt x="96" y="295"/>
                  </a:lnTo>
                  <a:lnTo>
                    <a:pt x="133" y="295"/>
                  </a:lnTo>
                  <a:lnTo>
                    <a:pt x="141" y="286"/>
                  </a:lnTo>
                  <a:lnTo>
                    <a:pt x="153" y="282"/>
                  </a:lnTo>
                  <a:lnTo>
                    <a:pt x="157" y="278"/>
                  </a:lnTo>
                  <a:lnTo>
                    <a:pt x="165" y="270"/>
                  </a:lnTo>
                  <a:lnTo>
                    <a:pt x="165" y="262"/>
                  </a:lnTo>
                  <a:lnTo>
                    <a:pt x="165" y="254"/>
                  </a:lnTo>
                  <a:lnTo>
                    <a:pt x="177" y="246"/>
                  </a:lnTo>
                  <a:lnTo>
                    <a:pt x="193" y="234"/>
                  </a:lnTo>
                  <a:lnTo>
                    <a:pt x="193" y="226"/>
                  </a:lnTo>
                  <a:lnTo>
                    <a:pt x="201" y="218"/>
                  </a:lnTo>
                  <a:lnTo>
                    <a:pt x="222" y="198"/>
                  </a:lnTo>
                  <a:lnTo>
                    <a:pt x="242" y="186"/>
                  </a:lnTo>
                  <a:lnTo>
                    <a:pt x="246" y="169"/>
                  </a:lnTo>
                  <a:lnTo>
                    <a:pt x="250" y="153"/>
                  </a:lnTo>
                  <a:lnTo>
                    <a:pt x="258" y="133"/>
                  </a:lnTo>
                  <a:lnTo>
                    <a:pt x="274" y="113"/>
                  </a:lnTo>
                  <a:lnTo>
                    <a:pt x="278" y="105"/>
                  </a:lnTo>
                  <a:lnTo>
                    <a:pt x="286" y="97"/>
                  </a:lnTo>
                  <a:lnTo>
                    <a:pt x="294" y="93"/>
                  </a:lnTo>
                  <a:lnTo>
                    <a:pt x="302" y="81"/>
                  </a:lnTo>
                  <a:lnTo>
                    <a:pt x="306" y="57"/>
                  </a:lnTo>
                  <a:lnTo>
                    <a:pt x="306" y="24"/>
                  </a:lnTo>
                  <a:lnTo>
                    <a:pt x="343" y="20"/>
                  </a:lnTo>
                  <a:lnTo>
                    <a:pt x="355" y="16"/>
                  </a:lnTo>
                  <a:lnTo>
                    <a:pt x="363" y="4"/>
                  </a:lnTo>
                  <a:lnTo>
                    <a:pt x="367" y="0"/>
                  </a:lnTo>
                  <a:lnTo>
                    <a:pt x="383" y="0"/>
                  </a:lnTo>
                  <a:lnTo>
                    <a:pt x="399" y="0"/>
                  </a:lnTo>
                  <a:lnTo>
                    <a:pt x="399" y="8"/>
                  </a:lnTo>
                  <a:lnTo>
                    <a:pt x="407" y="16"/>
                  </a:lnTo>
                  <a:lnTo>
                    <a:pt x="407" y="28"/>
                  </a:lnTo>
                  <a:lnTo>
                    <a:pt x="411" y="28"/>
                  </a:lnTo>
                  <a:lnTo>
                    <a:pt x="411" y="32"/>
                  </a:lnTo>
                  <a:lnTo>
                    <a:pt x="415" y="48"/>
                  </a:lnTo>
                  <a:lnTo>
                    <a:pt x="419" y="61"/>
                  </a:lnTo>
                  <a:lnTo>
                    <a:pt x="439" y="61"/>
                  </a:lnTo>
                  <a:lnTo>
                    <a:pt x="460" y="61"/>
                  </a:lnTo>
                  <a:lnTo>
                    <a:pt x="480" y="69"/>
                  </a:lnTo>
                  <a:lnTo>
                    <a:pt x="500" y="81"/>
                  </a:lnTo>
                  <a:lnTo>
                    <a:pt x="524" y="81"/>
                  </a:lnTo>
                  <a:lnTo>
                    <a:pt x="548" y="81"/>
                  </a:lnTo>
                  <a:lnTo>
                    <a:pt x="560" y="81"/>
                  </a:lnTo>
                  <a:lnTo>
                    <a:pt x="577" y="81"/>
                  </a:lnTo>
                  <a:lnTo>
                    <a:pt x="589" y="81"/>
                  </a:lnTo>
                  <a:lnTo>
                    <a:pt x="609" y="69"/>
                  </a:lnTo>
                  <a:lnTo>
                    <a:pt x="625" y="65"/>
                  </a:lnTo>
                  <a:lnTo>
                    <a:pt x="637" y="65"/>
                  </a:lnTo>
                  <a:lnTo>
                    <a:pt x="653" y="65"/>
                  </a:lnTo>
                  <a:lnTo>
                    <a:pt x="665" y="69"/>
                  </a:lnTo>
                  <a:lnTo>
                    <a:pt x="661" y="81"/>
                  </a:lnTo>
                  <a:lnTo>
                    <a:pt x="661" y="93"/>
                  </a:lnTo>
                  <a:lnTo>
                    <a:pt x="657" y="97"/>
                  </a:lnTo>
                  <a:lnTo>
                    <a:pt x="645" y="101"/>
                  </a:lnTo>
                  <a:lnTo>
                    <a:pt x="653" y="113"/>
                  </a:lnTo>
                  <a:lnTo>
                    <a:pt x="657" y="129"/>
                  </a:lnTo>
                  <a:lnTo>
                    <a:pt x="661" y="133"/>
                  </a:lnTo>
                  <a:lnTo>
                    <a:pt x="665" y="145"/>
                  </a:lnTo>
                  <a:lnTo>
                    <a:pt x="665" y="153"/>
                  </a:lnTo>
                  <a:lnTo>
                    <a:pt x="665" y="165"/>
                  </a:lnTo>
                  <a:lnTo>
                    <a:pt x="677" y="169"/>
                  </a:lnTo>
                  <a:lnTo>
                    <a:pt x="694" y="169"/>
                  </a:lnTo>
                  <a:lnTo>
                    <a:pt x="698" y="182"/>
                  </a:lnTo>
                  <a:lnTo>
                    <a:pt x="702" y="186"/>
                  </a:lnTo>
                  <a:lnTo>
                    <a:pt x="702" y="190"/>
                  </a:lnTo>
                  <a:lnTo>
                    <a:pt x="698" y="198"/>
                  </a:lnTo>
                  <a:lnTo>
                    <a:pt x="698" y="206"/>
                  </a:lnTo>
                  <a:lnTo>
                    <a:pt x="698" y="218"/>
                  </a:lnTo>
                  <a:lnTo>
                    <a:pt x="702" y="238"/>
                  </a:lnTo>
                  <a:lnTo>
                    <a:pt x="706" y="262"/>
                  </a:lnTo>
                  <a:lnTo>
                    <a:pt x="710" y="278"/>
                  </a:lnTo>
                  <a:lnTo>
                    <a:pt x="718" y="299"/>
                  </a:lnTo>
                  <a:lnTo>
                    <a:pt x="726" y="299"/>
                  </a:lnTo>
                  <a:lnTo>
                    <a:pt x="734" y="299"/>
                  </a:lnTo>
                  <a:lnTo>
                    <a:pt x="738" y="295"/>
                  </a:lnTo>
                  <a:lnTo>
                    <a:pt x="742" y="286"/>
                  </a:lnTo>
                  <a:lnTo>
                    <a:pt x="758" y="286"/>
                  </a:lnTo>
                  <a:lnTo>
                    <a:pt x="774" y="286"/>
                  </a:lnTo>
                  <a:lnTo>
                    <a:pt x="786" y="303"/>
                  </a:lnTo>
                  <a:lnTo>
                    <a:pt x="802" y="311"/>
                  </a:lnTo>
                  <a:lnTo>
                    <a:pt x="811" y="323"/>
                  </a:lnTo>
                  <a:lnTo>
                    <a:pt x="823" y="335"/>
                  </a:lnTo>
                  <a:lnTo>
                    <a:pt x="823" y="367"/>
                  </a:lnTo>
                  <a:lnTo>
                    <a:pt x="831" y="403"/>
                  </a:lnTo>
                  <a:lnTo>
                    <a:pt x="847" y="424"/>
                  </a:lnTo>
                  <a:lnTo>
                    <a:pt x="863" y="448"/>
                  </a:lnTo>
                  <a:lnTo>
                    <a:pt x="871" y="460"/>
                  </a:lnTo>
                  <a:lnTo>
                    <a:pt x="883" y="468"/>
                  </a:lnTo>
                  <a:lnTo>
                    <a:pt x="887" y="496"/>
                  </a:lnTo>
                  <a:lnTo>
                    <a:pt x="895" y="525"/>
                  </a:lnTo>
                  <a:lnTo>
                    <a:pt x="899" y="533"/>
                  </a:lnTo>
                  <a:lnTo>
                    <a:pt x="911" y="545"/>
                  </a:lnTo>
                  <a:lnTo>
                    <a:pt x="911" y="549"/>
                  </a:lnTo>
                  <a:lnTo>
                    <a:pt x="911" y="553"/>
                  </a:lnTo>
                  <a:lnTo>
                    <a:pt x="895" y="569"/>
                  </a:lnTo>
                  <a:lnTo>
                    <a:pt x="887" y="585"/>
                  </a:lnTo>
                  <a:lnTo>
                    <a:pt x="887" y="633"/>
                  </a:lnTo>
                  <a:lnTo>
                    <a:pt x="891" y="702"/>
                  </a:lnTo>
                  <a:lnTo>
                    <a:pt x="891" y="714"/>
                  </a:lnTo>
                  <a:lnTo>
                    <a:pt x="895" y="714"/>
                  </a:lnTo>
                  <a:lnTo>
                    <a:pt x="891" y="750"/>
                  </a:lnTo>
                  <a:lnTo>
                    <a:pt x="891" y="775"/>
                  </a:lnTo>
                  <a:lnTo>
                    <a:pt x="887" y="783"/>
                  </a:lnTo>
                  <a:lnTo>
                    <a:pt x="883" y="799"/>
                  </a:lnTo>
                  <a:lnTo>
                    <a:pt x="875" y="803"/>
                  </a:lnTo>
                  <a:lnTo>
                    <a:pt x="875" y="811"/>
                  </a:lnTo>
                  <a:lnTo>
                    <a:pt x="871" y="819"/>
                  </a:lnTo>
                  <a:lnTo>
                    <a:pt x="859" y="835"/>
                  </a:lnTo>
                  <a:lnTo>
                    <a:pt x="851" y="843"/>
                  </a:lnTo>
                  <a:lnTo>
                    <a:pt x="851" y="847"/>
                  </a:lnTo>
                  <a:lnTo>
                    <a:pt x="847" y="851"/>
                  </a:lnTo>
                  <a:lnTo>
                    <a:pt x="831" y="863"/>
                  </a:lnTo>
                  <a:lnTo>
                    <a:pt x="815" y="871"/>
                  </a:lnTo>
                  <a:lnTo>
                    <a:pt x="806" y="876"/>
                  </a:lnTo>
                  <a:lnTo>
                    <a:pt x="798" y="876"/>
                  </a:lnTo>
                  <a:lnTo>
                    <a:pt x="794" y="884"/>
                  </a:lnTo>
                  <a:lnTo>
                    <a:pt x="786" y="896"/>
                  </a:lnTo>
                  <a:lnTo>
                    <a:pt x="794" y="900"/>
                  </a:lnTo>
                  <a:lnTo>
                    <a:pt x="786" y="912"/>
                  </a:lnTo>
                  <a:lnTo>
                    <a:pt x="782" y="968"/>
                  </a:lnTo>
                  <a:lnTo>
                    <a:pt x="778" y="972"/>
                  </a:lnTo>
                  <a:lnTo>
                    <a:pt x="774" y="984"/>
                  </a:lnTo>
                  <a:lnTo>
                    <a:pt x="774" y="1005"/>
                  </a:lnTo>
                  <a:lnTo>
                    <a:pt x="770" y="1029"/>
                  </a:lnTo>
                  <a:lnTo>
                    <a:pt x="762" y="1069"/>
                  </a:lnTo>
                  <a:lnTo>
                    <a:pt x="754" y="1126"/>
                  </a:lnTo>
                  <a:lnTo>
                    <a:pt x="750" y="1134"/>
                  </a:lnTo>
                  <a:lnTo>
                    <a:pt x="746" y="1150"/>
                  </a:lnTo>
                  <a:lnTo>
                    <a:pt x="742" y="1154"/>
                  </a:lnTo>
                  <a:lnTo>
                    <a:pt x="738" y="1158"/>
                  </a:lnTo>
                  <a:lnTo>
                    <a:pt x="742" y="1186"/>
                  </a:lnTo>
                  <a:lnTo>
                    <a:pt x="742" y="1222"/>
                  </a:lnTo>
                  <a:lnTo>
                    <a:pt x="746" y="1227"/>
                  </a:lnTo>
                  <a:lnTo>
                    <a:pt x="750" y="1239"/>
                  </a:lnTo>
                  <a:lnTo>
                    <a:pt x="750" y="1243"/>
                  </a:lnTo>
                  <a:lnTo>
                    <a:pt x="750" y="1251"/>
                  </a:lnTo>
                  <a:lnTo>
                    <a:pt x="746" y="1251"/>
                  </a:lnTo>
                  <a:lnTo>
                    <a:pt x="738" y="125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6" name="Freeform 25"/>
            <p:cNvSpPr>
              <a:spLocks/>
            </p:cNvSpPr>
            <p:nvPr/>
          </p:nvSpPr>
          <p:spPr bwMode="auto">
            <a:xfrm>
              <a:off x="7683373" y="4862513"/>
              <a:ext cx="692139" cy="625475"/>
            </a:xfrm>
            <a:custGeom>
              <a:avLst/>
              <a:gdLst>
                <a:gd name="T0" fmla="*/ 2147483647 w 771"/>
                <a:gd name="T1" fmla="*/ 2147483647 h 718"/>
                <a:gd name="T2" fmla="*/ 2147483647 w 771"/>
                <a:gd name="T3" fmla="*/ 2147483647 h 718"/>
                <a:gd name="T4" fmla="*/ 2147483647 w 771"/>
                <a:gd name="T5" fmla="*/ 2147483647 h 718"/>
                <a:gd name="T6" fmla="*/ 2147483647 w 771"/>
                <a:gd name="T7" fmla="*/ 2147483647 h 718"/>
                <a:gd name="T8" fmla="*/ 2147483647 w 771"/>
                <a:gd name="T9" fmla="*/ 2147483647 h 718"/>
                <a:gd name="T10" fmla="*/ 2147483647 w 771"/>
                <a:gd name="T11" fmla="*/ 2147483647 h 718"/>
                <a:gd name="T12" fmla="*/ 2147483647 w 771"/>
                <a:gd name="T13" fmla="*/ 2147483647 h 718"/>
                <a:gd name="T14" fmla="*/ 2147483647 w 771"/>
                <a:gd name="T15" fmla="*/ 2147483647 h 718"/>
                <a:gd name="T16" fmla="*/ 2147483647 w 771"/>
                <a:gd name="T17" fmla="*/ 2147483647 h 718"/>
                <a:gd name="T18" fmla="*/ 2147483647 w 771"/>
                <a:gd name="T19" fmla="*/ 2147483647 h 718"/>
                <a:gd name="T20" fmla="*/ 2147483647 w 771"/>
                <a:gd name="T21" fmla="*/ 2147483647 h 718"/>
                <a:gd name="T22" fmla="*/ 2147483647 w 771"/>
                <a:gd name="T23" fmla="*/ 2147483647 h 718"/>
                <a:gd name="T24" fmla="*/ 0 w 771"/>
                <a:gd name="T25" fmla="*/ 2147483647 h 718"/>
                <a:gd name="T26" fmla="*/ 0 w 771"/>
                <a:gd name="T27" fmla="*/ 2147483647 h 718"/>
                <a:gd name="T28" fmla="*/ 2147483647 w 771"/>
                <a:gd name="T29" fmla="*/ 2147483647 h 718"/>
                <a:gd name="T30" fmla="*/ 2147483647 w 771"/>
                <a:gd name="T31" fmla="*/ 2147483647 h 718"/>
                <a:gd name="T32" fmla="*/ 2147483647 w 771"/>
                <a:gd name="T33" fmla="*/ 2147483647 h 718"/>
                <a:gd name="T34" fmla="*/ 2147483647 w 771"/>
                <a:gd name="T35" fmla="*/ 2147483647 h 718"/>
                <a:gd name="T36" fmla="*/ 2147483647 w 771"/>
                <a:gd name="T37" fmla="*/ 2147483647 h 718"/>
                <a:gd name="T38" fmla="*/ 2147483647 w 771"/>
                <a:gd name="T39" fmla="*/ 2147483647 h 718"/>
                <a:gd name="T40" fmla="*/ 2147483647 w 771"/>
                <a:gd name="T41" fmla="*/ 2147483647 h 718"/>
                <a:gd name="T42" fmla="*/ 2147483647 w 771"/>
                <a:gd name="T43" fmla="*/ 2147483647 h 718"/>
                <a:gd name="T44" fmla="*/ 2147483647 w 771"/>
                <a:gd name="T45" fmla="*/ 2147483647 h 718"/>
                <a:gd name="T46" fmla="*/ 2147483647 w 771"/>
                <a:gd name="T47" fmla="*/ 2147483647 h 718"/>
                <a:gd name="T48" fmla="*/ 2147483647 w 771"/>
                <a:gd name="T49" fmla="*/ 2147483647 h 718"/>
                <a:gd name="T50" fmla="*/ 2147483647 w 771"/>
                <a:gd name="T51" fmla="*/ 2147483647 h 718"/>
                <a:gd name="T52" fmla="*/ 2147483647 w 771"/>
                <a:gd name="T53" fmla="*/ 2147483647 h 718"/>
                <a:gd name="T54" fmla="*/ 2147483647 w 771"/>
                <a:gd name="T55" fmla="*/ 2147483647 h 718"/>
                <a:gd name="T56" fmla="*/ 2147483647 w 771"/>
                <a:gd name="T57" fmla="*/ 2147483647 h 718"/>
                <a:gd name="T58" fmla="*/ 2147483647 w 771"/>
                <a:gd name="T59" fmla="*/ 2147483647 h 718"/>
                <a:gd name="T60" fmla="*/ 2147483647 w 771"/>
                <a:gd name="T61" fmla="*/ 0 h 718"/>
                <a:gd name="T62" fmla="*/ 2147483647 w 771"/>
                <a:gd name="T63" fmla="*/ 2147483647 h 718"/>
                <a:gd name="T64" fmla="*/ 2147483647 w 771"/>
                <a:gd name="T65" fmla="*/ 2147483647 h 718"/>
                <a:gd name="T66" fmla="*/ 2147483647 w 771"/>
                <a:gd name="T67" fmla="*/ 2147483647 h 718"/>
                <a:gd name="T68" fmla="*/ 2147483647 w 771"/>
                <a:gd name="T69" fmla="*/ 2147483647 h 718"/>
                <a:gd name="T70" fmla="*/ 2147483647 w 771"/>
                <a:gd name="T71" fmla="*/ 2147483647 h 718"/>
                <a:gd name="T72" fmla="*/ 2147483647 w 771"/>
                <a:gd name="T73" fmla="*/ 2147483647 h 718"/>
                <a:gd name="T74" fmla="*/ 2147483647 w 771"/>
                <a:gd name="T75" fmla="*/ 2147483647 h 718"/>
                <a:gd name="T76" fmla="*/ 2147483647 w 771"/>
                <a:gd name="T77" fmla="*/ 2147483647 h 718"/>
                <a:gd name="T78" fmla="*/ 2147483647 w 771"/>
                <a:gd name="T79" fmla="*/ 2147483647 h 718"/>
                <a:gd name="T80" fmla="*/ 2147483647 w 771"/>
                <a:gd name="T81" fmla="*/ 2147483647 h 718"/>
                <a:gd name="T82" fmla="*/ 2147483647 w 771"/>
                <a:gd name="T83" fmla="*/ 2147483647 h 718"/>
                <a:gd name="T84" fmla="*/ 2147483647 w 771"/>
                <a:gd name="T85" fmla="*/ 2147483647 h 718"/>
                <a:gd name="T86" fmla="*/ 2147483647 w 771"/>
                <a:gd name="T87" fmla="*/ 2147483647 h 718"/>
                <a:gd name="T88" fmla="*/ 2147483647 w 771"/>
                <a:gd name="T89" fmla="*/ 2147483647 h 718"/>
                <a:gd name="T90" fmla="*/ 2147483647 w 771"/>
                <a:gd name="T91" fmla="*/ 2147483647 h 718"/>
                <a:gd name="T92" fmla="*/ 2147483647 w 771"/>
                <a:gd name="T93" fmla="*/ 2147483647 h 718"/>
                <a:gd name="T94" fmla="*/ 2147483647 w 771"/>
                <a:gd name="T95" fmla="*/ 2147483647 h 718"/>
                <a:gd name="T96" fmla="*/ 2147483647 w 771"/>
                <a:gd name="T97" fmla="*/ 2147483647 h 718"/>
                <a:gd name="T98" fmla="*/ 2147483647 w 771"/>
                <a:gd name="T99" fmla="*/ 2147483647 h 718"/>
                <a:gd name="T100" fmla="*/ 2147483647 w 771"/>
                <a:gd name="T101" fmla="*/ 2147483647 h 718"/>
                <a:gd name="T102" fmla="*/ 2147483647 w 771"/>
                <a:gd name="T103" fmla="*/ 2147483647 h 718"/>
                <a:gd name="T104" fmla="*/ 2147483647 w 771"/>
                <a:gd name="T105" fmla="*/ 2147483647 h 718"/>
                <a:gd name="T106" fmla="*/ 2147483647 w 771"/>
                <a:gd name="T107" fmla="*/ 2147483647 h 718"/>
                <a:gd name="T108" fmla="*/ 2147483647 w 771"/>
                <a:gd name="T109" fmla="*/ 2147483647 h 718"/>
                <a:gd name="T110" fmla="*/ 2147483647 w 771"/>
                <a:gd name="T111" fmla="*/ 2147483647 h 718"/>
                <a:gd name="T112" fmla="*/ 2147483647 w 771"/>
                <a:gd name="T113" fmla="*/ 2147483647 h 718"/>
                <a:gd name="T114" fmla="*/ 2147483647 w 771"/>
                <a:gd name="T115" fmla="*/ 2147483647 h 718"/>
                <a:gd name="T116" fmla="*/ 2147483647 w 771"/>
                <a:gd name="T117" fmla="*/ 2147483647 h 718"/>
                <a:gd name="T118" fmla="*/ 2147483647 w 771"/>
                <a:gd name="T119" fmla="*/ 2147483647 h 718"/>
                <a:gd name="T120" fmla="*/ 2147483647 w 771"/>
                <a:gd name="T121" fmla="*/ 2147483647 h 718"/>
                <a:gd name="T122" fmla="*/ 2147483647 w 771"/>
                <a:gd name="T123" fmla="*/ 2147483647 h 7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"/>
                <a:gd name="T187" fmla="*/ 0 h 718"/>
                <a:gd name="T188" fmla="*/ 771 w 771"/>
                <a:gd name="T189" fmla="*/ 718 h 7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" h="718">
                  <a:moveTo>
                    <a:pt x="210" y="710"/>
                  </a:moveTo>
                  <a:lnTo>
                    <a:pt x="206" y="706"/>
                  </a:lnTo>
                  <a:lnTo>
                    <a:pt x="206" y="690"/>
                  </a:lnTo>
                  <a:lnTo>
                    <a:pt x="206" y="678"/>
                  </a:lnTo>
                  <a:lnTo>
                    <a:pt x="206" y="674"/>
                  </a:lnTo>
                  <a:lnTo>
                    <a:pt x="206" y="666"/>
                  </a:lnTo>
                  <a:lnTo>
                    <a:pt x="194" y="658"/>
                  </a:lnTo>
                  <a:lnTo>
                    <a:pt x="190" y="654"/>
                  </a:lnTo>
                  <a:lnTo>
                    <a:pt x="162" y="650"/>
                  </a:lnTo>
                  <a:lnTo>
                    <a:pt x="137" y="650"/>
                  </a:lnTo>
                  <a:lnTo>
                    <a:pt x="137" y="625"/>
                  </a:lnTo>
                  <a:lnTo>
                    <a:pt x="133" y="609"/>
                  </a:lnTo>
                  <a:lnTo>
                    <a:pt x="133" y="605"/>
                  </a:lnTo>
                  <a:lnTo>
                    <a:pt x="129" y="605"/>
                  </a:lnTo>
                  <a:lnTo>
                    <a:pt x="129" y="569"/>
                  </a:lnTo>
                  <a:lnTo>
                    <a:pt x="129" y="529"/>
                  </a:lnTo>
                  <a:lnTo>
                    <a:pt x="125" y="529"/>
                  </a:lnTo>
                  <a:lnTo>
                    <a:pt x="125" y="521"/>
                  </a:lnTo>
                  <a:lnTo>
                    <a:pt x="121" y="508"/>
                  </a:lnTo>
                  <a:lnTo>
                    <a:pt x="101" y="496"/>
                  </a:lnTo>
                  <a:lnTo>
                    <a:pt x="93" y="484"/>
                  </a:lnTo>
                  <a:lnTo>
                    <a:pt x="77" y="476"/>
                  </a:lnTo>
                  <a:lnTo>
                    <a:pt x="57" y="472"/>
                  </a:lnTo>
                  <a:lnTo>
                    <a:pt x="57" y="460"/>
                  </a:lnTo>
                  <a:lnTo>
                    <a:pt x="53" y="456"/>
                  </a:lnTo>
                  <a:lnTo>
                    <a:pt x="53" y="444"/>
                  </a:lnTo>
                  <a:lnTo>
                    <a:pt x="53" y="436"/>
                  </a:lnTo>
                  <a:lnTo>
                    <a:pt x="65" y="428"/>
                  </a:lnTo>
                  <a:lnTo>
                    <a:pt x="73" y="420"/>
                  </a:lnTo>
                  <a:lnTo>
                    <a:pt x="69" y="404"/>
                  </a:lnTo>
                  <a:lnTo>
                    <a:pt x="57" y="379"/>
                  </a:lnTo>
                  <a:lnTo>
                    <a:pt x="57" y="375"/>
                  </a:lnTo>
                  <a:lnTo>
                    <a:pt x="57" y="371"/>
                  </a:lnTo>
                  <a:lnTo>
                    <a:pt x="37" y="359"/>
                  </a:lnTo>
                  <a:lnTo>
                    <a:pt x="24" y="355"/>
                  </a:lnTo>
                  <a:lnTo>
                    <a:pt x="20" y="347"/>
                  </a:lnTo>
                  <a:lnTo>
                    <a:pt x="12" y="339"/>
                  </a:lnTo>
                  <a:lnTo>
                    <a:pt x="4" y="335"/>
                  </a:lnTo>
                  <a:lnTo>
                    <a:pt x="0" y="335"/>
                  </a:lnTo>
                  <a:lnTo>
                    <a:pt x="0" y="327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4" y="303"/>
                  </a:lnTo>
                  <a:lnTo>
                    <a:pt x="16" y="299"/>
                  </a:lnTo>
                  <a:lnTo>
                    <a:pt x="28" y="291"/>
                  </a:lnTo>
                  <a:lnTo>
                    <a:pt x="37" y="291"/>
                  </a:lnTo>
                  <a:lnTo>
                    <a:pt x="37" y="287"/>
                  </a:lnTo>
                  <a:lnTo>
                    <a:pt x="69" y="278"/>
                  </a:lnTo>
                  <a:lnTo>
                    <a:pt x="105" y="278"/>
                  </a:lnTo>
                  <a:lnTo>
                    <a:pt x="105" y="250"/>
                  </a:lnTo>
                  <a:lnTo>
                    <a:pt x="105" y="226"/>
                  </a:lnTo>
                  <a:lnTo>
                    <a:pt x="129" y="226"/>
                  </a:lnTo>
                  <a:lnTo>
                    <a:pt x="149" y="226"/>
                  </a:lnTo>
                  <a:lnTo>
                    <a:pt x="162" y="226"/>
                  </a:lnTo>
                  <a:lnTo>
                    <a:pt x="174" y="230"/>
                  </a:lnTo>
                  <a:lnTo>
                    <a:pt x="230" y="230"/>
                  </a:lnTo>
                  <a:lnTo>
                    <a:pt x="287" y="230"/>
                  </a:lnTo>
                  <a:lnTo>
                    <a:pt x="299" y="226"/>
                  </a:lnTo>
                  <a:lnTo>
                    <a:pt x="311" y="214"/>
                  </a:lnTo>
                  <a:lnTo>
                    <a:pt x="315" y="210"/>
                  </a:lnTo>
                  <a:lnTo>
                    <a:pt x="323" y="206"/>
                  </a:lnTo>
                  <a:lnTo>
                    <a:pt x="331" y="194"/>
                  </a:lnTo>
                  <a:lnTo>
                    <a:pt x="339" y="190"/>
                  </a:lnTo>
                  <a:lnTo>
                    <a:pt x="347" y="182"/>
                  </a:lnTo>
                  <a:lnTo>
                    <a:pt x="355" y="174"/>
                  </a:lnTo>
                  <a:lnTo>
                    <a:pt x="367" y="174"/>
                  </a:lnTo>
                  <a:lnTo>
                    <a:pt x="383" y="170"/>
                  </a:lnTo>
                  <a:lnTo>
                    <a:pt x="388" y="166"/>
                  </a:lnTo>
                  <a:lnTo>
                    <a:pt x="456" y="149"/>
                  </a:lnTo>
                  <a:lnTo>
                    <a:pt x="480" y="145"/>
                  </a:lnTo>
                  <a:lnTo>
                    <a:pt x="492" y="141"/>
                  </a:lnTo>
                  <a:lnTo>
                    <a:pt x="496" y="137"/>
                  </a:lnTo>
                  <a:lnTo>
                    <a:pt x="517" y="121"/>
                  </a:lnTo>
                  <a:lnTo>
                    <a:pt x="525" y="105"/>
                  </a:lnTo>
                  <a:lnTo>
                    <a:pt x="529" y="105"/>
                  </a:lnTo>
                  <a:lnTo>
                    <a:pt x="533" y="101"/>
                  </a:lnTo>
                  <a:lnTo>
                    <a:pt x="541" y="101"/>
                  </a:lnTo>
                  <a:lnTo>
                    <a:pt x="549" y="101"/>
                  </a:lnTo>
                  <a:lnTo>
                    <a:pt x="561" y="109"/>
                  </a:lnTo>
                  <a:lnTo>
                    <a:pt x="577" y="121"/>
                  </a:lnTo>
                  <a:lnTo>
                    <a:pt x="585" y="121"/>
                  </a:lnTo>
                  <a:lnTo>
                    <a:pt x="597" y="121"/>
                  </a:lnTo>
                  <a:lnTo>
                    <a:pt x="609" y="117"/>
                  </a:lnTo>
                  <a:lnTo>
                    <a:pt x="621" y="105"/>
                  </a:lnTo>
                  <a:lnTo>
                    <a:pt x="630" y="97"/>
                  </a:lnTo>
                  <a:lnTo>
                    <a:pt x="638" y="85"/>
                  </a:lnTo>
                  <a:lnTo>
                    <a:pt x="650" y="73"/>
                  </a:lnTo>
                  <a:lnTo>
                    <a:pt x="658" y="53"/>
                  </a:lnTo>
                  <a:lnTo>
                    <a:pt x="662" y="49"/>
                  </a:lnTo>
                  <a:lnTo>
                    <a:pt x="662" y="40"/>
                  </a:lnTo>
                  <a:lnTo>
                    <a:pt x="666" y="32"/>
                  </a:lnTo>
                  <a:lnTo>
                    <a:pt x="682" y="2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22" y="4"/>
                  </a:lnTo>
                  <a:lnTo>
                    <a:pt x="738" y="4"/>
                  </a:lnTo>
                  <a:lnTo>
                    <a:pt x="751" y="8"/>
                  </a:lnTo>
                  <a:lnTo>
                    <a:pt x="751" y="20"/>
                  </a:lnTo>
                  <a:lnTo>
                    <a:pt x="751" y="32"/>
                  </a:lnTo>
                  <a:lnTo>
                    <a:pt x="734" y="49"/>
                  </a:lnTo>
                  <a:lnTo>
                    <a:pt x="722" y="61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26" y="85"/>
                  </a:lnTo>
                  <a:lnTo>
                    <a:pt x="734" y="97"/>
                  </a:lnTo>
                  <a:lnTo>
                    <a:pt x="738" y="101"/>
                  </a:lnTo>
                  <a:lnTo>
                    <a:pt x="743" y="105"/>
                  </a:lnTo>
                  <a:lnTo>
                    <a:pt x="743" y="109"/>
                  </a:lnTo>
                  <a:lnTo>
                    <a:pt x="751" y="117"/>
                  </a:lnTo>
                  <a:lnTo>
                    <a:pt x="755" y="129"/>
                  </a:lnTo>
                  <a:lnTo>
                    <a:pt x="767" y="137"/>
                  </a:lnTo>
                  <a:lnTo>
                    <a:pt x="771" y="145"/>
                  </a:lnTo>
                  <a:lnTo>
                    <a:pt x="771" y="149"/>
                  </a:lnTo>
                  <a:lnTo>
                    <a:pt x="767" y="166"/>
                  </a:lnTo>
                  <a:lnTo>
                    <a:pt x="755" y="182"/>
                  </a:lnTo>
                  <a:lnTo>
                    <a:pt x="755" y="190"/>
                  </a:lnTo>
                  <a:lnTo>
                    <a:pt x="751" y="190"/>
                  </a:lnTo>
                  <a:lnTo>
                    <a:pt x="751" y="206"/>
                  </a:lnTo>
                  <a:lnTo>
                    <a:pt x="751" y="218"/>
                  </a:lnTo>
                  <a:lnTo>
                    <a:pt x="751" y="226"/>
                  </a:lnTo>
                  <a:lnTo>
                    <a:pt x="751" y="242"/>
                  </a:lnTo>
                  <a:lnTo>
                    <a:pt x="751" y="250"/>
                  </a:lnTo>
                  <a:lnTo>
                    <a:pt x="751" y="262"/>
                  </a:lnTo>
                  <a:lnTo>
                    <a:pt x="718" y="278"/>
                  </a:lnTo>
                  <a:lnTo>
                    <a:pt x="702" y="291"/>
                  </a:lnTo>
                  <a:lnTo>
                    <a:pt x="702" y="299"/>
                  </a:lnTo>
                  <a:lnTo>
                    <a:pt x="698" y="307"/>
                  </a:lnTo>
                  <a:lnTo>
                    <a:pt x="698" y="311"/>
                  </a:lnTo>
                  <a:lnTo>
                    <a:pt x="690" y="315"/>
                  </a:lnTo>
                  <a:lnTo>
                    <a:pt x="682" y="339"/>
                  </a:lnTo>
                  <a:lnTo>
                    <a:pt x="674" y="367"/>
                  </a:lnTo>
                  <a:lnTo>
                    <a:pt x="658" y="391"/>
                  </a:lnTo>
                  <a:lnTo>
                    <a:pt x="638" y="416"/>
                  </a:lnTo>
                  <a:lnTo>
                    <a:pt x="638" y="424"/>
                  </a:lnTo>
                  <a:lnTo>
                    <a:pt x="634" y="432"/>
                  </a:lnTo>
                  <a:lnTo>
                    <a:pt x="630" y="436"/>
                  </a:lnTo>
                  <a:lnTo>
                    <a:pt x="626" y="440"/>
                  </a:lnTo>
                  <a:lnTo>
                    <a:pt x="621" y="444"/>
                  </a:lnTo>
                  <a:lnTo>
                    <a:pt x="613" y="448"/>
                  </a:lnTo>
                  <a:lnTo>
                    <a:pt x="613" y="460"/>
                  </a:lnTo>
                  <a:lnTo>
                    <a:pt x="613" y="480"/>
                  </a:lnTo>
                  <a:lnTo>
                    <a:pt x="621" y="484"/>
                  </a:lnTo>
                  <a:lnTo>
                    <a:pt x="626" y="492"/>
                  </a:lnTo>
                  <a:lnTo>
                    <a:pt x="626" y="508"/>
                  </a:lnTo>
                  <a:lnTo>
                    <a:pt x="626" y="529"/>
                  </a:lnTo>
                  <a:lnTo>
                    <a:pt x="613" y="545"/>
                  </a:lnTo>
                  <a:lnTo>
                    <a:pt x="605" y="569"/>
                  </a:lnTo>
                  <a:lnTo>
                    <a:pt x="585" y="593"/>
                  </a:lnTo>
                  <a:lnTo>
                    <a:pt x="569" y="609"/>
                  </a:lnTo>
                  <a:lnTo>
                    <a:pt x="549" y="609"/>
                  </a:lnTo>
                  <a:lnTo>
                    <a:pt x="529" y="605"/>
                  </a:lnTo>
                  <a:lnTo>
                    <a:pt x="521" y="629"/>
                  </a:lnTo>
                  <a:lnTo>
                    <a:pt x="517" y="634"/>
                  </a:lnTo>
                  <a:lnTo>
                    <a:pt x="517" y="638"/>
                  </a:lnTo>
                  <a:lnTo>
                    <a:pt x="521" y="642"/>
                  </a:lnTo>
                  <a:lnTo>
                    <a:pt x="529" y="646"/>
                  </a:lnTo>
                  <a:lnTo>
                    <a:pt x="541" y="654"/>
                  </a:lnTo>
                  <a:lnTo>
                    <a:pt x="541" y="666"/>
                  </a:lnTo>
                  <a:lnTo>
                    <a:pt x="541" y="678"/>
                  </a:lnTo>
                  <a:lnTo>
                    <a:pt x="517" y="686"/>
                  </a:lnTo>
                  <a:lnTo>
                    <a:pt x="509" y="690"/>
                  </a:lnTo>
                  <a:lnTo>
                    <a:pt x="504" y="694"/>
                  </a:lnTo>
                  <a:lnTo>
                    <a:pt x="492" y="694"/>
                  </a:lnTo>
                  <a:lnTo>
                    <a:pt x="488" y="694"/>
                  </a:lnTo>
                  <a:lnTo>
                    <a:pt x="480" y="690"/>
                  </a:lnTo>
                  <a:lnTo>
                    <a:pt x="476" y="682"/>
                  </a:lnTo>
                  <a:lnTo>
                    <a:pt x="468" y="678"/>
                  </a:lnTo>
                  <a:lnTo>
                    <a:pt x="460" y="678"/>
                  </a:lnTo>
                  <a:lnTo>
                    <a:pt x="444" y="678"/>
                  </a:lnTo>
                  <a:lnTo>
                    <a:pt x="432" y="682"/>
                  </a:lnTo>
                  <a:lnTo>
                    <a:pt x="416" y="686"/>
                  </a:lnTo>
                  <a:lnTo>
                    <a:pt x="408" y="686"/>
                  </a:lnTo>
                  <a:lnTo>
                    <a:pt x="404" y="686"/>
                  </a:lnTo>
                  <a:lnTo>
                    <a:pt x="388" y="686"/>
                  </a:lnTo>
                  <a:lnTo>
                    <a:pt x="375" y="682"/>
                  </a:lnTo>
                  <a:lnTo>
                    <a:pt x="323" y="678"/>
                  </a:lnTo>
                  <a:lnTo>
                    <a:pt x="266" y="674"/>
                  </a:lnTo>
                  <a:lnTo>
                    <a:pt x="262" y="674"/>
                  </a:lnTo>
                  <a:lnTo>
                    <a:pt x="258" y="678"/>
                  </a:lnTo>
                  <a:lnTo>
                    <a:pt x="250" y="682"/>
                  </a:lnTo>
                  <a:lnTo>
                    <a:pt x="250" y="694"/>
                  </a:lnTo>
                  <a:lnTo>
                    <a:pt x="238" y="702"/>
                  </a:lnTo>
                  <a:lnTo>
                    <a:pt x="230" y="718"/>
                  </a:lnTo>
                  <a:lnTo>
                    <a:pt x="218" y="710"/>
                  </a:lnTo>
                  <a:lnTo>
                    <a:pt x="210" y="71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7" name="Freeform 26"/>
            <p:cNvSpPr>
              <a:spLocks/>
            </p:cNvSpPr>
            <p:nvPr/>
          </p:nvSpPr>
          <p:spPr bwMode="auto">
            <a:xfrm>
              <a:off x="5124365" y="4605338"/>
              <a:ext cx="1098532" cy="847725"/>
            </a:xfrm>
            <a:custGeom>
              <a:avLst/>
              <a:gdLst>
                <a:gd name="T0" fmla="*/ 2147483647 w 1222"/>
                <a:gd name="T1" fmla="*/ 2147483647 h 972"/>
                <a:gd name="T2" fmla="*/ 2147483647 w 1222"/>
                <a:gd name="T3" fmla="*/ 2147483647 h 972"/>
                <a:gd name="T4" fmla="*/ 2147483647 w 1222"/>
                <a:gd name="T5" fmla="*/ 2147483647 h 972"/>
                <a:gd name="T6" fmla="*/ 2147483647 w 1222"/>
                <a:gd name="T7" fmla="*/ 2147483647 h 972"/>
                <a:gd name="T8" fmla="*/ 2147483647 w 1222"/>
                <a:gd name="T9" fmla="*/ 2147483647 h 972"/>
                <a:gd name="T10" fmla="*/ 2147483647 w 1222"/>
                <a:gd name="T11" fmla="*/ 2147483647 h 972"/>
                <a:gd name="T12" fmla="*/ 2147483647 w 1222"/>
                <a:gd name="T13" fmla="*/ 2147483647 h 972"/>
                <a:gd name="T14" fmla="*/ 2147483647 w 1222"/>
                <a:gd name="T15" fmla="*/ 2147483647 h 972"/>
                <a:gd name="T16" fmla="*/ 2147483647 w 1222"/>
                <a:gd name="T17" fmla="*/ 2147483647 h 972"/>
                <a:gd name="T18" fmla="*/ 2147483647 w 1222"/>
                <a:gd name="T19" fmla="*/ 2147483647 h 972"/>
                <a:gd name="T20" fmla="*/ 2147483647 w 1222"/>
                <a:gd name="T21" fmla="*/ 2147483647 h 972"/>
                <a:gd name="T22" fmla="*/ 2147483647 w 1222"/>
                <a:gd name="T23" fmla="*/ 2147483647 h 972"/>
                <a:gd name="T24" fmla="*/ 2147483647 w 1222"/>
                <a:gd name="T25" fmla="*/ 2147483647 h 972"/>
                <a:gd name="T26" fmla="*/ 2147483647 w 1222"/>
                <a:gd name="T27" fmla="*/ 2147483647 h 972"/>
                <a:gd name="T28" fmla="*/ 2147483647 w 1222"/>
                <a:gd name="T29" fmla="*/ 2147483647 h 972"/>
                <a:gd name="T30" fmla="*/ 0 w 1222"/>
                <a:gd name="T31" fmla="*/ 2147483647 h 972"/>
                <a:gd name="T32" fmla="*/ 2147483647 w 1222"/>
                <a:gd name="T33" fmla="*/ 2147483647 h 972"/>
                <a:gd name="T34" fmla="*/ 2147483647 w 1222"/>
                <a:gd name="T35" fmla="*/ 2147483647 h 972"/>
                <a:gd name="T36" fmla="*/ 2147483647 w 1222"/>
                <a:gd name="T37" fmla="*/ 2147483647 h 972"/>
                <a:gd name="T38" fmla="*/ 2147483647 w 1222"/>
                <a:gd name="T39" fmla="*/ 2147483647 h 972"/>
                <a:gd name="T40" fmla="*/ 2147483647 w 1222"/>
                <a:gd name="T41" fmla="*/ 2147483647 h 972"/>
                <a:gd name="T42" fmla="*/ 2147483647 w 1222"/>
                <a:gd name="T43" fmla="*/ 2147483647 h 972"/>
                <a:gd name="T44" fmla="*/ 2147483647 w 1222"/>
                <a:gd name="T45" fmla="*/ 2147483647 h 972"/>
                <a:gd name="T46" fmla="*/ 2147483647 w 1222"/>
                <a:gd name="T47" fmla="*/ 2147483647 h 972"/>
                <a:gd name="T48" fmla="*/ 2147483647 w 1222"/>
                <a:gd name="T49" fmla="*/ 2147483647 h 972"/>
                <a:gd name="T50" fmla="*/ 2147483647 w 1222"/>
                <a:gd name="T51" fmla="*/ 2147483647 h 972"/>
                <a:gd name="T52" fmla="*/ 2147483647 w 1222"/>
                <a:gd name="T53" fmla="*/ 2147483647 h 972"/>
                <a:gd name="T54" fmla="*/ 2147483647 w 1222"/>
                <a:gd name="T55" fmla="*/ 2147483647 h 972"/>
                <a:gd name="T56" fmla="*/ 2147483647 w 1222"/>
                <a:gd name="T57" fmla="*/ 2147483647 h 972"/>
                <a:gd name="T58" fmla="*/ 2147483647 w 1222"/>
                <a:gd name="T59" fmla="*/ 2147483647 h 972"/>
                <a:gd name="T60" fmla="*/ 2147483647 w 1222"/>
                <a:gd name="T61" fmla="*/ 2147483647 h 972"/>
                <a:gd name="T62" fmla="*/ 2147483647 w 1222"/>
                <a:gd name="T63" fmla="*/ 0 h 972"/>
                <a:gd name="T64" fmla="*/ 2147483647 w 1222"/>
                <a:gd name="T65" fmla="*/ 2147483647 h 972"/>
                <a:gd name="T66" fmla="*/ 2147483647 w 1222"/>
                <a:gd name="T67" fmla="*/ 2147483647 h 972"/>
                <a:gd name="T68" fmla="*/ 2147483647 w 1222"/>
                <a:gd name="T69" fmla="*/ 2147483647 h 972"/>
                <a:gd name="T70" fmla="*/ 2147483647 w 1222"/>
                <a:gd name="T71" fmla="*/ 2147483647 h 972"/>
                <a:gd name="T72" fmla="*/ 2147483647 w 1222"/>
                <a:gd name="T73" fmla="*/ 2147483647 h 972"/>
                <a:gd name="T74" fmla="*/ 2147483647 w 1222"/>
                <a:gd name="T75" fmla="*/ 2147483647 h 972"/>
                <a:gd name="T76" fmla="*/ 2147483647 w 1222"/>
                <a:gd name="T77" fmla="*/ 2147483647 h 972"/>
                <a:gd name="T78" fmla="*/ 2147483647 w 1222"/>
                <a:gd name="T79" fmla="*/ 2147483647 h 972"/>
                <a:gd name="T80" fmla="*/ 2147483647 w 1222"/>
                <a:gd name="T81" fmla="*/ 2147483647 h 972"/>
                <a:gd name="T82" fmla="*/ 2147483647 w 1222"/>
                <a:gd name="T83" fmla="*/ 2147483647 h 972"/>
                <a:gd name="T84" fmla="*/ 2147483647 w 1222"/>
                <a:gd name="T85" fmla="*/ 2147483647 h 972"/>
                <a:gd name="T86" fmla="*/ 2147483647 w 1222"/>
                <a:gd name="T87" fmla="*/ 2147483647 h 972"/>
                <a:gd name="T88" fmla="*/ 2147483647 w 1222"/>
                <a:gd name="T89" fmla="*/ 2147483647 h 972"/>
                <a:gd name="T90" fmla="*/ 2147483647 w 1222"/>
                <a:gd name="T91" fmla="*/ 2147483647 h 972"/>
                <a:gd name="T92" fmla="*/ 2147483647 w 1222"/>
                <a:gd name="T93" fmla="*/ 2147483647 h 972"/>
                <a:gd name="T94" fmla="*/ 2147483647 w 1222"/>
                <a:gd name="T95" fmla="*/ 2147483647 h 972"/>
                <a:gd name="T96" fmla="*/ 2147483647 w 1222"/>
                <a:gd name="T97" fmla="*/ 2147483647 h 972"/>
                <a:gd name="T98" fmla="*/ 2147483647 w 1222"/>
                <a:gd name="T99" fmla="*/ 2147483647 h 972"/>
                <a:gd name="T100" fmla="*/ 2147483647 w 1222"/>
                <a:gd name="T101" fmla="*/ 2147483647 h 972"/>
                <a:gd name="T102" fmla="*/ 2147483647 w 1222"/>
                <a:gd name="T103" fmla="*/ 2147483647 h 9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2"/>
                <a:gd name="T157" fmla="*/ 0 h 972"/>
                <a:gd name="T158" fmla="*/ 1222 w 1222"/>
                <a:gd name="T159" fmla="*/ 972 h 9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2" h="972">
                  <a:moveTo>
                    <a:pt x="928" y="968"/>
                  </a:moveTo>
                  <a:lnTo>
                    <a:pt x="912" y="964"/>
                  </a:lnTo>
                  <a:lnTo>
                    <a:pt x="851" y="960"/>
                  </a:lnTo>
                  <a:lnTo>
                    <a:pt x="831" y="956"/>
                  </a:lnTo>
                  <a:lnTo>
                    <a:pt x="811" y="948"/>
                  </a:lnTo>
                  <a:lnTo>
                    <a:pt x="799" y="944"/>
                  </a:lnTo>
                  <a:lnTo>
                    <a:pt x="783" y="928"/>
                  </a:lnTo>
                  <a:lnTo>
                    <a:pt x="767" y="911"/>
                  </a:lnTo>
                  <a:lnTo>
                    <a:pt x="750" y="887"/>
                  </a:lnTo>
                  <a:lnTo>
                    <a:pt x="746" y="883"/>
                  </a:lnTo>
                  <a:lnTo>
                    <a:pt x="746" y="875"/>
                  </a:lnTo>
                  <a:lnTo>
                    <a:pt x="742" y="871"/>
                  </a:lnTo>
                  <a:lnTo>
                    <a:pt x="734" y="867"/>
                  </a:lnTo>
                  <a:lnTo>
                    <a:pt x="730" y="855"/>
                  </a:lnTo>
                  <a:lnTo>
                    <a:pt x="730" y="843"/>
                  </a:lnTo>
                  <a:lnTo>
                    <a:pt x="722" y="843"/>
                  </a:lnTo>
                  <a:lnTo>
                    <a:pt x="718" y="839"/>
                  </a:lnTo>
                  <a:lnTo>
                    <a:pt x="714" y="831"/>
                  </a:lnTo>
                  <a:lnTo>
                    <a:pt x="714" y="823"/>
                  </a:lnTo>
                  <a:lnTo>
                    <a:pt x="702" y="802"/>
                  </a:lnTo>
                  <a:lnTo>
                    <a:pt x="698" y="794"/>
                  </a:lnTo>
                  <a:lnTo>
                    <a:pt x="674" y="778"/>
                  </a:lnTo>
                  <a:lnTo>
                    <a:pt x="662" y="762"/>
                  </a:lnTo>
                  <a:lnTo>
                    <a:pt x="650" y="762"/>
                  </a:lnTo>
                  <a:lnTo>
                    <a:pt x="646" y="762"/>
                  </a:lnTo>
                  <a:lnTo>
                    <a:pt x="642" y="766"/>
                  </a:lnTo>
                  <a:lnTo>
                    <a:pt x="638" y="778"/>
                  </a:lnTo>
                  <a:lnTo>
                    <a:pt x="638" y="823"/>
                  </a:lnTo>
                  <a:lnTo>
                    <a:pt x="638" y="867"/>
                  </a:lnTo>
                  <a:lnTo>
                    <a:pt x="621" y="871"/>
                  </a:lnTo>
                  <a:lnTo>
                    <a:pt x="613" y="879"/>
                  </a:lnTo>
                  <a:lnTo>
                    <a:pt x="605" y="875"/>
                  </a:lnTo>
                  <a:lnTo>
                    <a:pt x="593" y="867"/>
                  </a:lnTo>
                  <a:lnTo>
                    <a:pt x="569" y="871"/>
                  </a:lnTo>
                  <a:lnTo>
                    <a:pt x="541" y="871"/>
                  </a:lnTo>
                  <a:lnTo>
                    <a:pt x="537" y="875"/>
                  </a:lnTo>
                  <a:lnTo>
                    <a:pt x="533" y="875"/>
                  </a:lnTo>
                  <a:lnTo>
                    <a:pt x="517" y="875"/>
                  </a:lnTo>
                  <a:lnTo>
                    <a:pt x="480" y="871"/>
                  </a:lnTo>
                  <a:lnTo>
                    <a:pt x="476" y="867"/>
                  </a:lnTo>
                  <a:lnTo>
                    <a:pt x="476" y="847"/>
                  </a:lnTo>
                  <a:lnTo>
                    <a:pt x="476" y="798"/>
                  </a:lnTo>
                  <a:lnTo>
                    <a:pt x="480" y="710"/>
                  </a:lnTo>
                  <a:lnTo>
                    <a:pt x="472" y="710"/>
                  </a:lnTo>
                  <a:lnTo>
                    <a:pt x="464" y="710"/>
                  </a:lnTo>
                  <a:lnTo>
                    <a:pt x="448" y="718"/>
                  </a:lnTo>
                  <a:lnTo>
                    <a:pt x="440" y="726"/>
                  </a:lnTo>
                  <a:lnTo>
                    <a:pt x="436" y="730"/>
                  </a:lnTo>
                  <a:lnTo>
                    <a:pt x="428" y="738"/>
                  </a:lnTo>
                  <a:lnTo>
                    <a:pt x="420" y="738"/>
                  </a:lnTo>
                  <a:lnTo>
                    <a:pt x="408" y="742"/>
                  </a:lnTo>
                  <a:lnTo>
                    <a:pt x="395" y="754"/>
                  </a:lnTo>
                  <a:lnTo>
                    <a:pt x="387" y="758"/>
                  </a:lnTo>
                  <a:lnTo>
                    <a:pt x="327" y="778"/>
                  </a:lnTo>
                  <a:lnTo>
                    <a:pt x="319" y="786"/>
                  </a:lnTo>
                  <a:lnTo>
                    <a:pt x="295" y="786"/>
                  </a:lnTo>
                  <a:lnTo>
                    <a:pt x="274" y="786"/>
                  </a:lnTo>
                  <a:lnTo>
                    <a:pt x="266" y="786"/>
                  </a:lnTo>
                  <a:lnTo>
                    <a:pt x="258" y="778"/>
                  </a:lnTo>
                  <a:lnTo>
                    <a:pt x="242" y="778"/>
                  </a:lnTo>
                  <a:lnTo>
                    <a:pt x="226" y="774"/>
                  </a:lnTo>
                  <a:lnTo>
                    <a:pt x="222" y="766"/>
                  </a:lnTo>
                  <a:lnTo>
                    <a:pt x="214" y="762"/>
                  </a:lnTo>
                  <a:lnTo>
                    <a:pt x="198" y="742"/>
                  </a:lnTo>
                  <a:lnTo>
                    <a:pt x="178" y="722"/>
                  </a:lnTo>
                  <a:lnTo>
                    <a:pt x="149" y="726"/>
                  </a:lnTo>
                  <a:lnTo>
                    <a:pt x="129" y="738"/>
                  </a:lnTo>
                  <a:lnTo>
                    <a:pt x="113" y="742"/>
                  </a:lnTo>
                  <a:lnTo>
                    <a:pt x="97" y="754"/>
                  </a:lnTo>
                  <a:lnTo>
                    <a:pt x="89" y="754"/>
                  </a:lnTo>
                  <a:lnTo>
                    <a:pt x="81" y="742"/>
                  </a:lnTo>
                  <a:lnTo>
                    <a:pt x="57" y="722"/>
                  </a:lnTo>
                  <a:lnTo>
                    <a:pt x="53" y="718"/>
                  </a:lnTo>
                  <a:lnTo>
                    <a:pt x="49" y="714"/>
                  </a:lnTo>
                  <a:lnTo>
                    <a:pt x="36" y="702"/>
                  </a:lnTo>
                  <a:lnTo>
                    <a:pt x="28" y="694"/>
                  </a:lnTo>
                  <a:lnTo>
                    <a:pt x="16" y="665"/>
                  </a:lnTo>
                  <a:lnTo>
                    <a:pt x="0" y="637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12" y="617"/>
                  </a:lnTo>
                  <a:lnTo>
                    <a:pt x="24" y="617"/>
                  </a:lnTo>
                  <a:lnTo>
                    <a:pt x="28" y="601"/>
                  </a:lnTo>
                  <a:lnTo>
                    <a:pt x="45" y="593"/>
                  </a:lnTo>
                  <a:lnTo>
                    <a:pt x="53" y="593"/>
                  </a:lnTo>
                  <a:lnTo>
                    <a:pt x="61" y="589"/>
                  </a:lnTo>
                  <a:lnTo>
                    <a:pt x="81" y="572"/>
                  </a:lnTo>
                  <a:lnTo>
                    <a:pt x="97" y="548"/>
                  </a:lnTo>
                  <a:lnTo>
                    <a:pt x="97" y="524"/>
                  </a:lnTo>
                  <a:lnTo>
                    <a:pt x="97" y="516"/>
                  </a:lnTo>
                  <a:lnTo>
                    <a:pt x="89" y="512"/>
                  </a:lnTo>
                  <a:lnTo>
                    <a:pt x="85" y="488"/>
                  </a:lnTo>
                  <a:lnTo>
                    <a:pt x="81" y="468"/>
                  </a:lnTo>
                  <a:lnTo>
                    <a:pt x="77" y="464"/>
                  </a:lnTo>
                  <a:lnTo>
                    <a:pt x="77" y="451"/>
                  </a:lnTo>
                  <a:lnTo>
                    <a:pt x="73" y="439"/>
                  </a:lnTo>
                  <a:lnTo>
                    <a:pt x="57" y="439"/>
                  </a:lnTo>
                  <a:lnTo>
                    <a:pt x="36" y="439"/>
                  </a:lnTo>
                  <a:lnTo>
                    <a:pt x="28" y="431"/>
                  </a:lnTo>
                  <a:lnTo>
                    <a:pt x="20" y="423"/>
                  </a:lnTo>
                  <a:lnTo>
                    <a:pt x="16" y="415"/>
                  </a:lnTo>
                  <a:lnTo>
                    <a:pt x="12" y="399"/>
                  </a:lnTo>
                  <a:lnTo>
                    <a:pt x="4" y="399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0" y="367"/>
                  </a:lnTo>
                  <a:lnTo>
                    <a:pt x="4" y="363"/>
                  </a:lnTo>
                  <a:lnTo>
                    <a:pt x="24" y="367"/>
                  </a:lnTo>
                  <a:lnTo>
                    <a:pt x="49" y="367"/>
                  </a:lnTo>
                  <a:lnTo>
                    <a:pt x="57" y="363"/>
                  </a:lnTo>
                  <a:lnTo>
                    <a:pt x="61" y="351"/>
                  </a:lnTo>
                  <a:lnTo>
                    <a:pt x="81" y="326"/>
                  </a:lnTo>
                  <a:lnTo>
                    <a:pt x="85" y="314"/>
                  </a:lnTo>
                  <a:lnTo>
                    <a:pt x="101" y="314"/>
                  </a:lnTo>
                  <a:lnTo>
                    <a:pt x="117" y="310"/>
                  </a:lnTo>
                  <a:lnTo>
                    <a:pt x="133" y="306"/>
                  </a:lnTo>
                  <a:lnTo>
                    <a:pt x="149" y="298"/>
                  </a:lnTo>
                  <a:lnTo>
                    <a:pt x="166" y="278"/>
                  </a:lnTo>
                  <a:lnTo>
                    <a:pt x="178" y="262"/>
                  </a:lnTo>
                  <a:lnTo>
                    <a:pt x="206" y="262"/>
                  </a:lnTo>
                  <a:lnTo>
                    <a:pt x="242" y="254"/>
                  </a:lnTo>
                  <a:lnTo>
                    <a:pt x="246" y="254"/>
                  </a:lnTo>
                  <a:lnTo>
                    <a:pt x="258" y="242"/>
                  </a:lnTo>
                  <a:lnTo>
                    <a:pt x="266" y="234"/>
                  </a:lnTo>
                  <a:lnTo>
                    <a:pt x="270" y="221"/>
                  </a:lnTo>
                  <a:lnTo>
                    <a:pt x="270" y="217"/>
                  </a:lnTo>
                  <a:lnTo>
                    <a:pt x="274" y="217"/>
                  </a:lnTo>
                  <a:lnTo>
                    <a:pt x="278" y="201"/>
                  </a:lnTo>
                  <a:lnTo>
                    <a:pt x="278" y="193"/>
                  </a:lnTo>
                  <a:lnTo>
                    <a:pt x="287" y="185"/>
                  </a:lnTo>
                  <a:lnTo>
                    <a:pt x="295" y="177"/>
                  </a:lnTo>
                  <a:lnTo>
                    <a:pt x="295" y="153"/>
                  </a:lnTo>
                  <a:lnTo>
                    <a:pt x="295" y="137"/>
                  </a:lnTo>
                  <a:lnTo>
                    <a:pt x="303" y="133"/>
                  </a:lnTo>
                  <a:lnTo>
                    <a:pt x="307" y="125"/>
                  </a:lnTo>
                  <a:lnTo>
                    <a:pt x="311" y="121"/>
                  </a:lnTo>
                  <a:lnTo>
                    <a:pt x="327" y="117"/>
                  </a:lnTo>
                  <a:lnTo>
                    <a:pt x="343" y="117"/>
                  </a:lnTo>
                  <a:lnTo>
                    <a:pt x="355" y="121"/>
                  </a:lnTo>
                  <a:lnTo>
                    <a:pt x="363" y="129"/>
                  </a:lnTo>
                  <a:lnTo>
                    <a:pt x="387" y="137"/>
                  </a:lnTo>
                  <a:lnTo>
                    <a:pt x="400" y="137"/>
                  </a:lnTo>
                  <a:lnTo>
                    <a:pt x="420" y="137"/>
                  </a:lnTo>
                  <a:lnTo>
                    <a:pt x="424" y="133"/>
                  </a:lnTo>
                  <a:lnTo>
                    <a:pt x="436" y="129"/>
                  </a:lnTo>
                  <a:lnTo>
                    <a:pt x="444" y="117"/>
                  </a:lnTo>
                  <a:lnTo>
                    <a:pt x="448" y="100"/>
                  </a:lnTo>
                  <a:lnTo>
                    <a:pt x="444" y="84"/>
                  </a:lnTo>
                  <a:lnTo>
                    <a:pt x="440" y="68"/>
                  </a:lnTo>
                  <a:lnTo>
                    <a:pt x="440" y="56"/>
                  </a:lnTo>
                  <a:lnTo>
                    <a:pt x="440" y="44"/>
                  </a:lnTo>
                  <a:lnTo>
                    <a:pt x="444" y="24"/>
                  </a:lnTo>
                  <a:lnTo>
                    <a:pt x="448" y="8"/>
                  </a:lnTo>
                  <a:lnTo>
                    <a:pt x="464" y="8"/>
                  </a:lnTo>
                  <a:lnTo>
                    <a:pt x="476" y="0"/>
                  </a:lnTo>
                  <a:lnTo>
                    <a:pt x="500" y="0"/>
                  </a:lnTo>
                  <a:lnTo>
                    <a:pt x="529" y="0"/>
                  </a:lnTo>
                  <a:lnTo>
                    <a:pt x="581" y="20"/>
                  </a:lnTo>
                  <a:lnTo>
                    <a:pt x="601" y="28"/>
                  </a:lnTo>
                  <a:lnTo>
                    <a:pt x="609" y="60"/>
                  </a:lnTo>
                  <a:lnTo>
                    <a:pt x="613" y="92"/>
                  </a:lnTo>
                  <a:lnTo>
                    <a:pt x="617" y="100"/>
                  </a:lnTo>
                  <a:lnTo>
                    <a:pt x="629" y="149"/>
                  </a:lnTo>
                  <a:lnTo>
                    <a:pt x="638" y="153"/>
                  </a:lnTo>
                  <a:lnTo>
                    <a:pt x="646" y="165"/>
                  </a:lnTo>
                  <a:lnTo>
                    <a:pt x="650" y="169"/>
                  </a:lnTo>
                  <a:lnTo>
                    <a:pt x="654" y="177"/>
                  </a:lnTo>
                  <a:lnTo>
                    <a:pt x="654" y="193"/>
                  </a:lnTo>
                  <a:lnTo>
                    <a:pt x="654" y="217"/>
                  </a:lnTo>
                  <a:lnTo>
                    <a:pt x="662" y="226"/>
                  </a:lnTo>
                  <a:lnTo>
                    <a:pt x="670" y="230"/>
                  </a:lnTo>
                  <a:lnTo>
                    <a:pt x="670" y="242"/>
                  </a:lnTo>
                  <a:lnTo>
                    <a:pt x="674" y="254"/>
                  </a:lnTo>
                  <a:lnTo>
                    <a:pt x="686" y="262"/>
                  </a:lnTo>
                  <a:lnTo>
                    <a:pt x="690" y="270"/>
                  </a:lnTo>
                  <a:lnTo>
                    <a:pt x="698" y="270"/>
                  </a:lnTo>
                  <a:lnTo>
                    <a:pt x="714" y="274"/>
                  </a:lnTo>
                  <a:lnTo>
                    <a:pt x="718" y="274"/>
                  </a:lnTo>
                  <a:lnTo>
                    <a:pt x="726" y="274"/>
                  </a:lnTo>
                  <a:lnTo>
                    <a:pt x="742" y="270"/>
                  </a:lnTo>
                  <a:lnTo>
                    <a:pt x="750" y="270"/>
                  </a:lnTo>
                  <a:lnTo>
                    <a:pt x="763" y="266"/>
                  </a:lnTo>
                  <a:lnTo>
                    <a:pt x="767" y="262"/>
                  </a:lnTo>
                  <a:lnTo>
                    <a:pt x="775" y="254"/>
                  </a:lnTo>
                  <a:lnTo>
                    <a:pt x="783" y="254"/>
                  </a:lnTo>
                  <a:lnTo>
                    <a:pt x="803" y="254"/>
                  </a:lnTo>
                  <a:lnTo>
                    <a:pt x="815" y="250"/>
                  </a:lnTo>
                  <a:lnTo>
                    <a:pt x="835" y="266"/>
                  </a:lnTo>
                  <a:lnTo>
                    <a:pt x="851" y="286"/>
                  </a:lnTo>
                  <a:lnTo>
                    <a:pt x="876" y="286"/>
                  </a:lnTo>
                  <a:lnTo>
                    <a:pt x="896" y="290"/>
                  </a:lnTo>
                  <a:lnTo>
                    <a:pt x="916" y="298"/>
                  </a:lnTo>
                  <a:lnTo>
                    <a:pt x="940" y="302"/>
                  </a:lnTo>
                  <a:lnTo>
                    <a:pt x="960" y="306"/>
                  </a:lnTo>
                  <a:lnTo>
                    <a:pt x="972" y="306"/>
                  </a:lnTo>
                  <a:lnTo>
                    <a:pt x="980" y="314"/>
                  </a:lnTo>
                  <a:lnTo>
                    <a:pt x="993" y="326"/>
                  </a:lnTo>
                  <a:lnTo>
                    <a:pt x="1021" y="326"/>
                  </a:lnTo>
                  <a:lnTo>
                    <a:pt x="1045" y="326"/>
                  </a:lnTo>
                  <a:lnTo>
                    <a:pt x="1057" y="318"/>
                  </a:lnTo>
                  <a:lnTo>
                    <a:pt x="1069" y="314"/>
                  </a:lnTo>
                  <a:lnTo>
                    <a:pt x="1093" y="314"/>
                  </a:lnTo>
                  <a:lnTo>
                    <a:pt x="1126" y="310"/>
                  </a:lnTo>
                  <a:lnTo>
                    <a:pt x="1134" y="314"/>
                  </a:lnTo>
                  <a:lnTo>
                    <a:pt x="1142" y="318"/>
                  </a:lnTo>
                  <a:lnTo>
                    <a:pt x="1186" y="318"/>
                  </a:lnTo>
                  <a:lnTo>
                    <a:pt x="1222" y="314"/>
                  </a:lnTo>
                  <a:lnTo>
                    <a:pt x="1218" y="338"/>
                  </a:lnTo>
                  <a:lnTo>
                    <a:pt x="1214" y="351"/>
                  </a:lnTo>
                  <a:lnTo>
                    <a:pt x="1194" y="367"/>
                  </a:lnTo>
                  <a:lnTo>
                    <a:pt x="1186" y="387"/>
                  </a:lnTo>
                  <a:lnTo>
                    <a:pt x="1178" y="403"/>
                  </a:lnTo>
                  <a:lnTo>
                    <a:pt x="1174" y="419"/>
                  </a:lnTo>
                  <a:lnTo>
                    <a:pt x="1166" y="427"/>
                  </a:lnTo>
                  <a:lnTo>
                    <a:pt x="1158" y="431"/>
                  </a:lnTo>
                  <a:lnTo>
                    <a:pt x="1150" y="464"/>
                  </a:lnTo>
                  <a:lnTo>
                    <a:pt x="1146" y="472"/>
                  </a:lnTo>
                  <a:lnTo>
                    <a:pt x="1146" y="488"/>
                  </a:lnTo>
                  <a:lnTo>
                    <a:pt x="1146" y="508"/>
                  </a:lnTo>
                  <a:lnTo>
                    <a:pt x="1138" y="512"/>
                  </a:lnTo>
                  <a:lnTo>
                    <a:pt x="1126" y="520"/>
                  </a:lnTo>
                  <a:lnTo>
                    <a:pt x="1134" y="532"/>
                  </a:lnTo>
                  <a:lnTo>
                    <a:pt x="1134" y="536"/>
                  </a:lnTo>
                  <a:lnTo>
                    <a:pt x="1142" y="544"/>
                  </a:lnTo>
                  <a:lnTo>
                    <a:pt x="1150" y="548"/>
                  </a:lnTo>
                  <a:lnTo>
                    <a:pt x="1158" y="556"/>
                  </a:lnTo>
                  <a:lnTo>
                    <a:pt x="1162" y="572"/>
                  </a:lnTo>
                  <a:lnTo>
                    <a:pt x="1162" y="585"/>
                  </a:lnTo>
                  <a:lnTo>
                    <a:pt x="1162" y="597"/>
                  </a:lnTo>
                  <a:lnTo>
                    <a:pt x="1150" y="609"/>
                  </a:lnTo>
                  <a:lnTo>
                    <a:pt x="1142" y="625"/>
                  </a:lnTo>
                  <a:lnTo>
                    <a:pt x="1134" y="637"/>
                  </a:lnTo>
                  <a:lnTo>
                    <a:pt x="1126" y="645"/>
                  </a:lnTo>
                  <a:lnTo>
                    <a:pt x="1122" y="645"/>
                  </a:lnTo>
                  <a:lnTo>
                    <a:pt x="1114" y="649"/>
                  </a:lnTo>
                  <a:lnTo>
                    <a:pt x="1110" y="653"/>
                  </a:lnTo>
                  <a:lnTo>
                    <a:pt x="1097" y="661"/>
                  </a:lnTo>
                  <a:lnTo>
                    <a:pt x="1097" y="677"/>
                  </a:lnTo>
                  <a:lnTo>
                    <a:pt x="1093" y="694"/>
                  </a:lnTo>
                  <a:lnTo>
                    <a:pt x="1089" y="702"/>
                  </a:lnTo>
                  <a:lnTo>
                    <a:pt x="1085" y="722"/>
                  </a:lnTo>
                  <a:lnTo>
                    <a:pt x="1085" y="742"/>
                  </a:lnTo>
                  <a:lnTo>
                    <a:pt x="1069" y="766"/>
                  </a:lnTo>
                  <a:lnTo>
                    <a:pt x="1057" y="778"/>
                  </a:lnTo>
                  <a:lnTo>
                    <a:pt x="1045" y="786"/>
                  </a:lnTo>
                  <a:lnTo>
                    <a:pt x="1033" y="794"/>
                  </a:lnTo>
                  <a:lnTo>
                    <a:pt x="1029" y="806"/>
                  </a:lnTo>
                  <a:lnTo>
                    <a:pt x="1021" y="815"/>
                  </a:lnTo>
                  <a:lnTo>
                    <a:pt x="1009" y="839"/>
                  </a:lnTo>
                  <a:lnTo>
                    <a:pt x="1001" y="867"/>
                  </a:lnTo>
                  <a:lnTo>
                    <a:pt x="993" y="887"/>
                  </a:lnTo>
                  <a:lnTo>
                    <a:pt x="976" y="907"/>
                  </a:lnTo>
                  <a:lnTo>
                    <a:pt x="976" y="915"/>
                  </a:lnTo>
                  <a:lnTo>
                    <a:pt x="972" y="928"/>
                  </a:lnTo>
                  <a:lnTo>
                    <a:pt x="944" y="964"/>
                  </a:lnTo>
                  <a:lnTo>
                    <a:pt x="932" y="972"/>
                  </a:lnTo>
                  <a:lnTo>
                    <a:pt x="932" y="968"/>
                  </a:lnTo>
                  <a:lnTo>
                    <a:pt x="928" y="96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8" name="Freeform 27"/>
            <p:cNvSpPr>
              <a:spLocks/>
            </p:cNvSpPr>
            <p:nvPr/>
          </p:nvSpPr>
          <p:spPr bwMode="auto">
            <a:xfrm>
              <a:off x="2457408" y="4186238"/>
              <a:ext cx="1123932" cy="1235075"/>
            </a:xfrm>
            <a:custGeom>
              <a:avLst/>
              <a:gdLst>
                <a:gd name="T0" fmla="*/ 2147483647 w 1251"/>
                <a:gd name="T1" fmla="*/ 2147483647 h 1417"/>
                <a:gd name="T2" fmla="*/ 2147483647 w 1251"/>
                <a:gd name="T3" fmla="*/ 2147483647 h 1417"/>
                <a:gd name="T4" fmla="*/ 2147483647 w 1251"/>
                <a:gd name="T5" fmla="*/ 2147483647 h 1417"/>
                <a:gd name="T6" fmla="*/ 2147483647 w 1251"/>
                <a:gd name="T7" fmla="*/ 2147483647 h 1417"/>
                <a:gd name="T8" fmla="*/ 2147483647 w 1251"/>
                <a:gd name="T9" fmla="*/ 2147483647 h 1417"/>
                <a:gd name="T10" fmla="*/ 2147483647 w 1251"/>
                <a:gd name="T11" fmla="*/ 2147483647 h 1417"/>
                <a:gd name="T12" fmla="*/ 2147483647 w 1251"/>
                <a:gd name="T13" fmla="*/ 2147483647 h 1417"/>
                <a:gd name="T14" fmla="*/ 2147483647 w 1251"/>
                <a:gd name="T15" fmla="*/ 2147483647 h 1417"/>
                <a:gd name="T16" fmla="*/ 2147483647 w 1251"/>
                <a:gd name="T17" fmla="*/ 2147483647 h 1417"/>
                <a:gd name="T18" fmla="*/ 2147483647 w 1251"/>
                <a:gd name="T19" fmla="*/ 2147483647 h 1417"/>
                <a:gd name="T20" fmla="*/ 2147483647 w 1251"/>
                <a:gd name="T21" fmla="*/ 2147483647 h 1417"/>
                <a:gd name="T22" fmla="*/ 2147483647 w 1251"/>
                <a:gd name="T23" fmla="*/ 2147483647 h 1417"/>
                <a:gd name="T24" fmla="*/ 2147483647 w 1251"/>
                <a:gd name="T25" fmla="*/ 2147483647 h 1417"/>
                <a:gd name="T26" fmla="*/ 2147483647 w 1251"/>
                <a:gd name="T27" fmla="*/ 2147483647 h 1417"/>
                <a:gd name="T28" fmla="*/ 2147483647 w 1251"/>
                <a:gd name="T29" fmla="*/ 2147483647 h 1417"/>
                <a:gd name="T30" fmla="*/ 2147483647 w 1251"/>
                <a:gd name="T31" fmla="*/ 2147483647 h 1417"/>
                <a:gd name="T32" fmla="*/ 2147483647 w 1251"/>
                <a:gd name="T33" fmla="*/ 2147483647 h 1417"/>
                <a:gd name="T34" fmla="*/ 2147483647 w 1251"/>
                <a:gd name="T35" fmla="*/ 2147483647 h 1417"/>
                <a:gd name="T36" fmla="*/ 2147483647 w 1251"/>
                <a:gd name="T37" fmla="*/ 2147483647 h 1417"/>
                <a:gd name="T38" fmla="*/ 2147483647 w 1251"/>
                <a:gd name="T39" fmla="*/ 2147483647 h 1417"/>
                <a:gd name="T40" fmla="*/ 2147483647 w 1251"/>
                <a:gd name="T41" fmla="*/ 2147483647 h 1417"/>
                <a:gd name="T42" fmla="*/ 2147483647 w 1251"/>
                <a:gd name="T43" fmla="*/ 2147483647 h 1417"/>
                <a:gd name="T44" fmla="*/ 2147483647 w 1251"/>
                <a:gd name="T45" fmla="*/ 2147483647 h 1417"/>
                <a:gd name="T46" fmla="*/ 2147483647 w 1251"/>
                <a:gd name="T47" fmla="*/ 2147483647 h 1417"/>
                <a:gd name="T48" fmla="*/ 2147483647 w 1251"/>
                <a:gd name="T49" fmla="*/ 2147483647 h 1417"/>
                <a:gd name="T50" fmla="*/ 2147483647 w 1251"/>
                <a:gd name="T51" fmla="*/ 2147483647 h 1417"/>
                <a:gd name="T52" fmla="*/ 2147483647 w 1251"/>
                <a:gd name="T53" fmla="*/ 2147483647 h 1417"/>
                <a:gd name="T54" fmla="*/ 2147483647 w 1251"/>
                <a:gd name="T55" fmla="*/ 2147483647 h 1417"/>
                <a:gd name="T56" fmla="*/ 2147483647 w 1251"/>
                <a:gd name="T57" fmla="*/ 2147483647 h 1417"/>
                <a:gd name="T58" fmla="*/ 2147483647 w 1251"/>
                <a:gd name="T59" fmla="*/ 2147483647 h 1417"/>
                <a:gd name="T60" fmla="*/ 2147483647 w 1251"/>
                <a:gd name="T61" fmla="*/ 2147483647 h 1417"/>
                <a:gd name="T62" fmla="*/ 2147483647 w 1251"/>
                <a:gd name="T63" fmla="*/ 2147483647 h 1417"/>
                <a:gd name="T64" fmla="*/ 2147483647 w 1251"/>
                <a:gd name="T65" fmla="*/ 2147483647 h 1417"/>
                <a:gd name="T66" fmla="*/ 2147483647 w 1251"/>
                <a:gd name="T67" fmla="*/ 2147483647 h 1417"/>
                <a:gd name="T68" fmla="*/ 2147483647 w 1251"/>
                <a:gd name="T69" fmla="*/ 2147483647 h 1417"/>
                <a:gd name="T70" fmla="*/ 2147483647 w 1251"/>
                <a:gd name="T71" fmla="*/ 2147483647 h 1417"/>
                <a:gd name="T72" fmla="*/ 2147483647 w 1251"/>
                <a:gd name="T73" fmla="*/ 2147483647 h 1417"/>
                <a:gd name="T74" fmla="*/ 2147483647 w 1251"/>
                <a:gd name="T75" fmla="*/ 2147483647 h 1417"/>
                <a:gd name="T76" fmla="*/ 2147483647 w 1251"/>
                <a:gd name="T77" fmla="*/ 2147483647 h 1417"/>
                <a:gd name="T78" fmla="*/ 2147483647 w 1251"/>
                <a:gd name="T79" fmla="*/ 2147483647 h 1417"/>
                <a:gd name="T80" fmla="*/ 2147483647 w 1251"/>
                <a:gd name="T81" fmla="*/ 2147483647 h 1417"/>
                <a:gd name="T82" fmla="*/ 2147483647 w 1251"/>
                <a:gd name="T83" fmla="*/ 2147483647 h 1417"/>
                <a:gd name="T84" fmla="*/ 2147483647 w 1251"/>
                <a:gd name="T85" fmla="*/ 2147483647 h 1417"/>
                <a:gd name="T86" fmla="*/ 2147483647 w 1251"/>
                <a:gd name="T87" fmla="*/ 2147483647 h 1417"/>
                <a:gd name="T88" fmla="*/ 2147483647 w 1251"/>
                <a:gd name="T89" fmla="*/ 2147483647 h 1417"/>
                <a:gd name="T90" fmla="*/ 2147483647 w 1251"/>
                <a:gd name="T91" fmla="*/ 2147483647 h 1417"/>
                <a:gd name="T92" fmla="*/ 2147483647 w 1251"/>
                <a:gd name="T93" fmla="*/ 2147483647 h 1417"/>
                <a:gd name="T94" fmla="*/ 2147483647 w 1251"/>
                <a:gd name="T95" fmla="*/ 2147483647 h 1417"/>
                <a:gd name="T96" fmla="*/ 2147483647 w 1251"/>
                <a:gd name="T97" fmla="*/ 2147483647 h 1417"/>
                <a:gd name="T98" fmla="*/ 2147483647 w 1251"/>
                <a:gd name="T99" fmla="*/ 2147483647 h 1417"/>
                <a:gd name="T100" fmla="*/ 2147483647 w 1251"/>
                <a:gd name="T101" fmla="*/ 2147483647 h 1417"/>
                <a:gd name="T102" fmla="*/ 2147483647 w 1251"/>
                <a:gd name="T103" fmla="*/ 2147483647 h 1417"/>
                <a:gd name="T104" fmla="*/ 2147483647 w 1251"/>
                <a:gd name="T105" fmla="*/ 2147483647 h 1417"/>
                <a:gd name="T106" fmla="*/ 2147483647 w 1251"/>
                <a:gd name="T107" fmla="*/ 2147483647 h 1417"/>
                <a:gd name="T108" fmla="*/ 2147483647 w 1251"/>
                <a:gd name="T109" fmla="*/ 2147483647 h 1417"/>
                <a:gd name="T110" fmla="*/ 2147483647 w 1251"/>
                <a:gd name="T111" fmla="*/ 2147483647 h 1417"/>
                <a:gd name="T112" fmla="*/ 2147483647 w 1251"/>
                <a:gd name="T113" fmla="*/ 2147483647 h 1417"/>
                <a:gd name="T114" fmla="*/ 2147483647 w 1251"/>
                <a:gd name="T115" fmla="*/ 2147483647 h 1417"/>
                <a:gd name="T116" fmla="*/ 2147483647 w 1251"/>
                <a:gd name="T117" fmla="*/ 2147483647 h 1417"/>
                <a:gd name="T118" fmla="*/ 2147483647 w 1251"/>
                <a:gd name="T119" fmla="*/ 2147483647 h 14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1"/>
                <a:gd name="T181" fmla="*/ 0 h 1417"/>
                <a:gd name="T182" fmla="*/ 1251 w 1251"/>
                <a:gd name="T183" fmla="*/ 1417 h 14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1" h="1417">
                  <a:moveTo>
                    <a:pt x="879" y="1417"/>
                  </a:moveTo>
                  <a:lnTo>
                    <a:pt x="867" y="1413"/>
                  </a:lnTo>
                  <a:lnTo>
                    <a:pt x="859" y="1409"/>
                  </a:lnTo>
                  <a:lnTo>
                    <a:pt x="855" y="1380"/>
                  </a:lnTo>
                  <a:lnTo>
                    <a:pt x="855" y="1336"/>
                  </a:lnTo>
                  <a:lnTo>
                    <a:pt x="867" y="1328"/>
                  </a:lnTo>
                  <a:lnTo>
                    <a:pt x="883" y="1316"/>
                  </a:lnTo>
                  <a:lnTo>
                    <a:pt x="883" y="1304"/>
                  </a:lnTo>
                  <a:lnTo>
                    <a:pt x="883" y="1292"/>
                  </a:lnTo>
                  <a:lnTo>
                    <a:pt x="867" y="1279"/>
                  </a:lnTo>
                  <a:lnTo>
                    <a:pt x="855" y="1267"/>
                  </a:lnTo>
                  <a:lnTo>
                    <a:pt x="851" y="1267"/>
                  </a:lnTo>
                  <a:lnTo>
                    <a:pt x="843" y="1263"/>
                  </a:lnTo>
                  <a:lnTo>
                    <a:pt x="835" y="1263"/>
                  </a:lnTo>
                  <a:lnTo>
                    <a:pt x="831" y="1259"/>
                  </a:lnTo>
                  <a:lnTo>
                    <a:pt x="831" y="1243"/>
                  </a:lnTo>
                  <a:lnTo>
                    <a:pt x="831" y="1223"/>
                  </a:lnTo>
                  <a:lnTo>
                    <a:pt x="831" y="1215"/>
                  </a:lnTo>
                  <a:lnTo>
                    <a:pt x="843" y="1199"/>
                  </a:lnTo>
                  <a:lnTo>
                    <a:pt x="847" y="1195"/>
                  </a:lnTo>
                  <a:lnTo>
                    <a:pt x="855" y="1191"/>
                  </a:lnTo>
                  <a:lnTo>
                    <a:pt x="859" y="1175"/>
                  </a:lnTo>
                  <a:lnTo>
                    <a:pt x="863" y="1170"/>
                  </a:lnTo>
                  <a:lnTo>
                    <a:pt x="863" y="1166"/>
                  </a:lnTo>
                  <a:lnTo>
                    <a:pt x="863" y="1162"/>
                  </a:lnTo>
                  <a:lnTo>
                    <a:pt x="831" y="1122"/>
                  </a:lnTo>
                  <a:lnTo>
                    <a:pt x="815" y="1114"/>
                  </a:lnTo>
                  <a:lnTo>
                    <a:pt x="799" y="1102"/>
                  </a:lnTo>
                  <a:lnTo>
                    <a:pt x="787" y="1102"/>
                  </a:lnTo>
                  <a:lnTo>
                    <a:pt x="787" y="1086"/>
                  </a:lnTo>
                  <a:lnTo>
                    <a:pt x="787" y="1078"/>
                  </a:lnTo>
                  <a:lnTo>
                    <a:pt x="803" y="1066"/>
                  </a:lnTo>
                  <a:lnTo>
                    <a:pt x="823" y="1049"/>
                  </a:lnTo>
                  <a:lnTo>
                    <a:pt x="823" y="1037"/>
                  </a:lnTo>
                  <a:lnTo>
                    <a:pt x="823" y="1025"/>
                  </a:lnTo>
                  <a:lnTo>
                    <a:pt x="795" y="997"/>
                  </a:lnTo>
                  <a:lnTo>
                    <a:pt x="783" y="985"/>
                  </a:lnTo>
                  <a:lnTo>
                    <a:pt x="771" y="985"/>
                  </a:lnTo>
                  <a:lnTo>
                    <a:pt x="750" y="985"/>
                  </a:lnTo>
                  <a:lnTo>
                    <a:pt x="742" y="932"/>
                  </a:lnTo>
                  <a:lnTo>
                    <a:pt x="734" y="864"/>
                  </a:lnTo>
                  <a:lnTo>
                    <a:pt x="730" y="860"/>
                  </a:lnTo>
                  <a:lnTo>
                    <a:pt x="730" y="856"/>
                  </a:lnTo>
                  <a:lnTo>
                    <a:pt x="714" y="848"/>
                  </a:lnTo>
                  <a:lnTo>
                    <a:pt x="698" y="844"/>
                  </a:lnTo>
                  <a:lnTo>
                    <a:pt x="690" y="832"/>
                  </a:lnTo>
                  <a:lnTo>
                    <a:pt x="670" y="815"/>
                  </a:lnTo>
                  <a:lnTo>
                    <a:pt x="658" y="811"/>
                  </a:lnTo>
                  <a:lnTo>
                    <a:pt x="645" y="799"/>
                  </a:lnTo>
                  <a:lnTo>
                    <a:pt x="633" y="787"/>
                  </a:lnTo>
                  <a:lnTo>
                    <a:pt x="613" y="779"/>
                  </a:lnTo>
                  <a:lnTo>
                    <a:pt x="609" y="775"/>
                  </a:lnTo>
                  <a:lnTo>
                    <a:pt x="605" y="767"/>
                  </a:lnTo>
                  <a:lnTo>
                    <a:pt x="597" y="763"/>
                  </a:lnTo>
                  <a:lnTo>
                    <a:pt x="585" y="763"/>
                  </a:lnTo>
                  <a:lnTo>
                    <a:pt x="569" y="739"/>
                  </a:lnTo>
                  <a:lnTo>
                    <a:pt x="557" y="723"/>
                  </a:lnTo>
                  <a:lnTo>
                    <a:pt x="553" y="715"/>
                  </a:lnTo>
                  <a:lnTo>
                    <a:pt x="553" y="711"/>
                  </a:lnTo>
                  <a:lnTo>
                    <a:pt x="537" y="694"/>
                  </a:lnTo>
                  <a:lnTo>
                    <a:pt x="528" y="682"/>
                  </a:lnTo>
                  <a:lnTo>
                    <a:pt x="524" y="670"/>
                  </a:lnTo>
                  <a:lnTo>
                    <a:pt x="524" y="666"/>
                  </a:lnTo>
                  <a:lnTo>
                    <a:pt x="512" y="650"/>
                  </a:lnTo>
                  <a:lnTo>
                    <a:pt x="488" y="630"/>
                  </a:lnTo>
                  <a:lnTo>
                    <a:pt x="468" y="630"/>
                  </a:lnTo>
                  <a:lnTo>
                    <a:pt x="436" y="630"/>
                  </a:lnTo>
                  <a:lnTo>
                    <a:pt x="432" y="630"/>
                  </a:lnTo>
                  <a:lnTo>
                    <a:pt x="424" y="634"/>
                  </a:lnTo>
                  <a:lnTo>
                    <a:pt x="420" y="646"/>
                  </a:lnTo>
                  <a:lnTo>
                    <a:pt x="416" y="654"/>
                  </a:lnTo>
                  <a:lnTo>
                    <a:pt x="416" y="662"/>
                  </a:lnTo>
                  <a:lnTo>
                    <a:pt x="416" y="682"/>
                  </a:lnTo>
                  <a:lnTo>
                    <a:pt x="403" y="682"/>
                  </a:lnTo>
                  <a:lnTo>
                    <a:pt x="395" y="686"/>
                  </a:lnTo>
                  <a:lnTo>
                    <a:pt x="375" y="698"/>
                  </a:lnTo>
                  <a:lnTo>
                    <a:pt x="371" y="702"/>
                  </a:lnTo>
                  <a:lnTo>
                    <a:pt x="363" y="702"/>
                  </a:lnTo>
                  <a:lnTo>
                    <a:pt x="359" y="702"/>
                  </a:lnTo>
                  <a:lnTo>
                    <a:pt x="351" y="698"/>
                  </a:lnTo>
                  <a:lnTo>
                    <a:pt x="335" y="686"/>
                  </a:lnTo>
                  <a:lnTo>
                    <a:pt x="319" y="686"/>
                  </a:lnTo>
                  <a:lnTo>
                    <a:pt x="299" y="686"/>
                  </a:lnTo>
                  <a:lnTo>
                    <a:pt x="282" y="702"/>
                  </a:lnTo>
                  <a:lnTo>
                    <a:pt x="274" y="711"/>
                  </a:lnTo>
                  <a:lnTo>
                    <a:pt x="270" y="731"/>
                  </a:lnTo>
                  <a:lnTo>
                    <a:pt x="258" y="743"/>
                  </a:lnTo>
                  <a:lnTo>
                    <a:pt x="258" y="779"/>
                  </a:lnTo>
                  <a:lnTo>
                    <a:pt x="254" y="811"/>
                  </a:lnTo>
                  <a:lnTo>
                    <a:pt x="246" y="815"/>
                  </a:lnTo>
                  <a:lnTo>
                    <a:pt x="238" y="807"/>
                  </a:lnTo>
                  <a:lnTo>
                    <a:pt x="226" y="799"/>
                  </a:lnTo>
                  <a:lnTo>
                    <a:pt x="190" y="799"/>
                  </a:lnTo>
                  <a:lnTo>
                    <a:pt x="153" y="799"/>
                  </a:lnTo>
                  <a:lnTo>
                    <a:pt x="149" y="795"/>
                  </a:lnTo>
                  <a:lnTo>
                    <a:pt x="137" y="787"/>
                  </a:lnTo>
                  <a:lnTo>
                    <a:pt x="117" y="787"/>
                  </a:lnTo>
                  <a:lnTo>
                    <a:pt x="97" y="787"/>
                  </a:lnTo>
                  <a:lnTo>
                    <a:pt x="85" y="795"/>
                  </a:lnTo>
                  <a:lnTo>
                    <a:pt x="77" y="807"/>
                  </a:lnTo>
                  <a:lnTo>
                    <a:pt x="65" y="799"/>
                  </a:lnTo>
                  <a:lnTo>
                    <a:pt x="61" y="799"/>
                  </a:lnTo>
                  <a:lnTo>
                    <a:pt x="61" y="783"/>
                  </a:lnTo>
                  <a:lnTo>
                    <a:pt x="61" y="767"/>
                  </a:lnTo>
                  <a:lnTo>
                    <a:pt x="44" y="747"/>
                  </a:lnTo>
                  <a:lnTo>
                    <a:pt x="36" y="743"/>
                  </a:lnTo>
                  <a:lnTo>
                    <a:pt x="32" y="735"/>
                  </a:lnTo>
                  <a:lnTo>
                    <a:pt x="28" y="727"/>
                  </a:lnTo>
                  <a:lnTo>
                    <a:pt x="20" y="715"/>
                  </a:lnTo>
                  <a:lnTo>
                    <a:pt x="16" y="711"/>
                  </a:lnTo>
                  <a:lnTo>
                    <a:pt x="12" y="694"/>
                  </a:lnTo>
                  <a:lnTo>
                    <a:pt x="8" y="682"/>
                  </a:lnTo>
                  <a:lnTo>
                    <a:pt x="8" y="674"/>
                  </a:lnTo>
                  <a:lnTo>
                    <a:pt x="0" y="674"/>
                  </a:lnTo>
                  <a:lnTo>
                    <a:pt x="0" y="618"/>
                  </a:lnTo>
                  <a:lnTo>
                    <a:pt x="0" y="561"/>
                  </a:lnTo>
                  <a:lnTo>
                    <a:pt x="8" y="549"/>
                  </a:lnTo>
                  <a:lnTo>
                    <a:pt x="12" y="537"/>
                  </a:lnTo>
                  <a:lnTo>
                    <a:pt x="12" y="517"/>
                  </a:lnTo>
                  <a:lnTo>
                    <a:pt x="16" y="493"/>
                  </a:lnTo>
                  <a:lnTo>
                    <a:pt x="20" y="485"/>
                  </a:lnTo>
                  <a:lnTo>
                    <a:pt x="24" y="481"/>
                  </a:lnTo>
                  <a:lnTo>
                    <a:pt x="28" y="464"/>
                  </a:lnTo>
                  <a:lnTo>
                    <a:pt x="28" y="448"/>
                  </a:lnTo>
                  <a:lnTo>
                    <a:pt x="32" y="440"/>
                  </a:lnTo>
                  <a:lnTo>
                    <a:pt x="36" y="420"/>
                  </a:lnTo>
                  <a:lnTo>
                    <a:pt x="44" y="420"/>
                  </a:lnTo>
                  <a:lnTo>
                    <a:pt x="48" y="408"/>
                  </a:lnTo>
                  <a:lnTo>
                    <a:pt x="61" y="408"/>
                  </a:lnTo>
                  <a:lnTo>
                    <a:pt x="65" y="408"/>
                  </a:lnTo>
                  <a:lnTo>
                    <a:pt x="77" y="420"/>
                  </a:lnTo>
                  <a:lnTo>
                    <a:pt x="85" y="420"/>
                  </a:lnTo>
                  <a:lnTo>
                    <a:pt x="109" y="428"/>
                  </a:lnTo>
                  <a:lnTo>
                    <a:pt x="157" y="428"/>
                  </a:lnTo>
                  <a:lnTo>
                    <a:pt x="165" y="420"/>
                  </a:lnTo>
                  <a:lnTo>
                    <a:pt x="178" y="420"/>
                  </a:lnTo>
                  <a:lnTo>
                    <a:pt x="218" y="420"/>
                  </a:lnTo>
                  <a:lnTo>
                    <a:pt x="258" y="420"/>
                  </a:lnTo>
                  <a:lnTo>
                    <a:pt x="290" y="428"/>
                  </a:lnTo>
                  <a:lnTo>
                    <a:pt x="323" y="428"/>
                  </a:lnTo>
                  <a:lnTo>
                    <a:pt x="347" y="420"/>
                  </a:lnTo>
                  <a:lnTo>
                    <a:pt x="403" y="400"/>
                  </a:lnTo>
                  <a:lnTo>
                    <a:pt x="436" y="400"/>
                  </a:lnTo>
                  <a:lnTo>
                    <a:pt x="464" y="404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557" y="396"/>
                  </a:lnTo>
                  <a:lnTo>
                    <a:pt x="569" y="396"/>
                  </a:lnTo>
                  <a:lnTo>
                    <a:pt x="577" y="408"/>
                  </a:lnTo>
                  <a:lnTo>
                    <a:pt x="577" y="420"/>
                  </a:lnTo>
                  <a:lnTo>
                    <a:pt x="581" y="420"/>
                  </a:lnTo>
                  <a:lnTo>
                    <a:pt x="581" y="428"/>
                  </a:lnTo>
                  <a:lnTo>
                    <a:pt x="605" y="428"/>
                  </a:lnTo>
                  <a:lnTo>
                    <a:pt x="629" y="428"/>
                  </a:lnTo>
                  <a:lnTo>
                    <a:pt x="633" y="420"/>
                  </a:lnTo>
                  <a:lnTo>
                    <a:pt x="637" y="420"/>
                  </a:lnTo>
                  <a:lnTo>
                    <a:pt x="654" y="408"/>
                  </a:lnTo>
                  <a:lnTo>
                    <a:pt x="670" y="392"/>
                  </a:lnTo>
                  <a:lnTo>
                    <a:pt x="674" y="372"/>
                  </a:lnTo>
                  <a:lnTo>
                    <a:pt x="682" y="335"/>
                  </a:lnTo>
                  <a:lnTo>
                    <a:pt x="690" y="335"/>
                  </a:lnTo>
                  <a:lnTo>
                    <a:pt x="694" y="315"/>
                  </a:lnTo>
                  <a:lnTo>
                    <a:pt x="694" y="295"/>
                  </a:lnTo>
                  <a:lnTo>
                    <a:pt x="706" y="283"/>
                  </a:lnTo>
                  <a:lnTo>
                    <a:pt x="710" y="271"/>
                  </a:lnTo>
                  <a:lnTo>
                    <a:pt x="714" y="251"/>
                  </a:lnTo>
                  <a:lnTo>
                    <a:pt x="718" y="230"/>
                  </a:lnTo>
                  <a:lnTo>
                    <a:pt x="722" y="214"/>
                  </a:lnTo>
                  <a:lnTo>
                    <a:pt x="730" y="202"/>
                  </a:lnTo>
                  <a:lnTo>
                    <a:pt x="730" y="162"/>
                  </a:lnTo>
                  <a:lnTo>
                    <a:pt x="734" y="117"/>
                  </a:lnTo>
                  <a:lnTo>
                    <a:pt x="734" y="113"/>
                  </a:lnTo>
                  <a:lnTo>
                    <a:pt x="742" y="97"/>
                  </a:lnTo>
                  <a:lnTo>
                    <a:pt x="771" y="89"/>
                  </a:lnTo>
                  <a:lnTo>
                    <a:pt x="799" y="77"/>
                  </a:lnTo>
                  <a:lnTo>
                    <a:pt x="807" y="77"/>
                  </a:lnTo>
                  <a:lnTo>
                    <a:pt x="823" y="77"/>
                  </a:lnTo>
                  <a:lnTo>
                    <a:pt x="823" y="81"/>
                  </a:lnTo>
                  <a:lnTo>
                    <a:pt x="823" y="97"/>
                  </a:lnTo>
                  <a:lnTo>
                    <a:pt x="831" y="113"/>
                  </a:lnTo>
                  <a:lnTo>
                    <a:pt x="859" y="134"/>
                  </a:lnTo>
                  <a:lnTo>
                    <a:pt x="863" y="134"/>
                  </a:lnTo>
                  <a:lnTo>
                    <a:pt x="875" y="138"/>
                  </a:lnTo>
                  <a:lnTo>
                    <a:pt x="892" y="138"/>
                  </a:lnTo>
                  <a:lnTo>
                    <a:pt x="916" y="138"/>
                  </a:lnTo>
                  <a:lnTo>
                    <a:pt x="920" y="134"/>
                  </a:lnTo>
                  <a:lnTo>
                    <a:pt x="924" y="130"/>
                  </a:lnTo>
                  <a:lnTo>
                    <a:pt x="924" y="113"/>
                  </a:lnTo>
                  <a:lnTo>
                    <a:pt x="924" y="97"/>
                  </a:lnTo>
                  <a:lnTo>
                    <a:pt x="924" y="89"/>
                  </a:lnTo>
                  <a:lnTo>
                    <a:pt x="920" y="81"/>
                  </a:lnTo>
                  <a:lnTo>
                    <a:pt x="920" y="77"/>
                  </a:lnTo>
                  <a:lnTo>
                    <a:pt x="920" y="69"/>
                  </a:lnTo>
                  <a:lnTo>
                    <a:pt x="928" y="57"/>
                  </a:lnTo>
                  <a:lnTo>
                    <a:pt x="944" y="41"/>
                  </a:lnTo>
                  <a:lnTo>
                    <a:pt x="956" y="33"/>
                  </a:lnTo>
                  <a:lnTo>
                    <a:pt x="976" y="25"/>
                  </a:lnTo>
                  <a:lnTo>
                    <a:pt x="1000" y="13"/>
                  </a:lnTo>
                  <a:lnTo>
                    <a:pt x="1017" y="0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049" y="17"/>
                  </a:lnTo>
                  <a:lnTo>
                    <a:pt x="1057" y="33"/>
                  </a:lnTo>
                  <a:lnTo>
                    <a:pt x="1061" y="41"/>
                  </a:lnTo>
                  <a:lnTo>
                    <a:pt x="1069" y="45"/>
                  </a:lnTo>
                  <a:lnTo>
                    <a:pt x="1069" y="53"/>
                  </a:lnTo>
                  <a:lnTo>
                    <a:pt x="1073" y="57"/>
                  </a:lnTo>
                  <a:lnTo>
                    <a:pt x="1073" y="61"/>
                  </a:lnTo>
                  <a:lnTo>
                    <a:pt x="1077" y="65"/>
                  </a:lnTo>
                  <a:lnTo>
                    <a:pt x="1081" y="77"/>
                  </a:lnTo>
                  <a:lnTo>
                    <a:pt x="1085" y="81"/>
                  </a:lnTo>
                  <a:lnTo>
                    <a:pt x="1093" y="93"/>
                  </a:lnTo>
                  <a:lnTo>
                    <a:pt x="1101" y="101"/>
                  </a:lnTo>
                  <a:lnTo>
                    <a:pt x="1101" y="113"/>
                  </a:lnTo>
                  <a:lnTo>
                    <a:pt x="1105" y="134"/>
                  </a:lnTo>
                  <a:lnTo>
                    <a:pt x="1109" y="138"/>
                  </a:lnTo>
                  <a:lnTo>
                    <a:pt x="1113" y="146"/>
                  </a:lnTo>
                  <a:lnTo>
                    <a:pt x="1117" y="162"/>
                  </a:lnTo>
                  <a:lnTo>
                    <a:pt x="1121" y="174"/>
                  </a:lnTo>
                  <a:lnTo>
                    <a:pt x="1117" y="206"/>
                  </a:lnTo>
                  <a:lnTo>
                    <a:pt x="1117" y="230"/>
                  </a:lnTo>
                  <a:lnTo>
                    <a:pt x="1109" y="247"/>
                  </a:lnTo>
                  <a:lnTo>
                    <a:pt x="1105" y="255"/>
                  </a:lnTo>
                  <a:lnTo>
                    <a:pt x="1101" y="287"/>
                  </a:lnTo>
                  <a:lnTo>
                    <a:pt x="1101" y="311"/>
                  </a:lnTo>
                  <a:lnTo>
                    <a:pt x="1117" y="335"/>
                  </a:lnTo>
                  <a:lnTo>
                    <a:pt x="1130" y="347"/>
                  </a:lnTo>
                  <a:lnTo>
                    <a:pt x="1162" y="331"/>
                  </a:lnTo>
                  <a:lnTo>
                    <a:pt x="1182" y="323"/>
                  </a:lnTo>
                  <a:lnTo>
                    <a:pt x="1186" y="323"/>
                  </a:lnTo>
                  <a:lnTo>
                    <a:pt x="1190" y="323"/>
                  </a:lnTo>
                  <a:lnTo>
                    <a:pt x="1194" y="323"/>
                  </a:lnTo>
                  <a:lnTo>
                    <a:pt x="1198" y="331"/>
                  </a:lnTo>
                  <a:lnTo>
                    <a:pt x="1198" y="335"/>
                  </a:lnTo>
                  <a:lnTo>
                    <a:pt x="1198" y="351"/>
                  </a:lnTo>
                  <a:lnTo>
                    <a:pt x="1186" y="380"/>
                  </a:lnTo>
                  <a:lnTo>
                    <a:pt x="1170" y="400"/>
                  </a:lnTo>
                  <a:lnTo>
                    <a:pt x="1166" y="408"/>
                  </a:lnTo>
                  <a:lnTo>
                    <a:pt x="1158" y="420"/>
                  </a:lnTo>
                  <a:lnTo>
                    <a:pt x="1154" y="432"/>
                  </a:lnTo>
                  <a:lnTo>
                    <a:pt x="1150" y="440"/>
                  </a:lnTo>
                  <a:lnTo>
                    <a:pt x="1146" y="448"/>
                  </a:lnTo>
                  <a:lnTo>
                    <a:pt x="1134" y="456"/>
                  </a:lnTo>
                  <a:lnTo>
                    <a:pt x="1134" y="468"/>
                  </a:lnTo>
                  <a:lnTo>
                    <a:pt x="1130" y="485"/>
                  </a:lnTo>
                  <a:lnTo>
                    <a:pt x="1113" y="493"/>
                  </a:lnTo>
                  <a:lnTo>
                    <a:pt x="1101" y="505"/>
                  </a:lnTo>
                  <a:lnTo>
                    <a:pt x="1093" y="509"/>
                  </a:lnTo>
                  <a:lnTo>
                    <a:pt x="1081" y="513"/>
                  </a:lnTo>
                  <a:lnTo>
                    <a:pt x="1081" y="521"/>
                  </a:lnTo>
                  <a:lnTo>
                    <a:pt x="1081" y="529"/>
                  </a:lnTo>
                  <a:lnTo>
                    <a:pt x="1057" y="561"/>
                  </a:lnTo>
                  <a:lnTo>
                    <a:pt x="1049" y="569"/>
                  </a:lnTo>
                  <a:lnTo>
                    <a:pt x="1045" y="573"/>
                  </a:lnTo>
                  <a:lnTo>
                    <a:pt x="1033" y="573"/>
                  </a:lnTo>
                  <a:lnTo>
                    <a:pt x="1005" y="573"/>
                  </a:lnTo>
                  <a:lnTo>
                    <a:pt x="972" y="573"/>
                  </a:lnTo>
                  <a:lnTo>
                    <a:pt x="964" y="581"/>
                  </a:lnTo>
                  <a:lnTo>
                    <a:pt x="952" y="598"/>
                  </a:lnTo>
                  <a:lnTo>
                    <a:pt x="952" y="606"/>
                  </a:lnTo>
                  <a:lnTo>
                    <a:pt x="944" y="618"/>
                  </a:lnTo>
                  <a:lnTo>
                    <a:pt x="944" y="634"/>
                  </a:lnTo>
                  <a:lnTo>
                    <a:pt x="944" y="654"/>
                  </a:lnTo>
                  <a:lnTo>
                    <a:pt x="952" y="662"/>
                  </a:lnTo>
                  <a:lnTo>
                    <a:pt x="952" y="666"/>
                  </a:lnTo>
                  <a:lnTo>
                    <a:pt x="952" y="670"/>
                  </a:lnTo>
                  <a:lnTo>
                    <a:pt x="952" y="674"/>
                  </a:lnTo>
                  <a:lnTo>
                    <a:pt x="944" y="686"/>
                  </a:lnTo>
                  <a:lnTo>
                    <a:pt x="940" y="698"/>
                  </a:lnTo>
                  <a:lnTo>
                    <a:pt x="936" y="715"/>
                  </a:lnTo>
                  <a:lnTo>
                    <a:pt x="928" y="735"/>
                  </a:lnTo>
                  <a:lnTo>
                    <a:pt x="928" y="743"/>
                  </a:lnTo>
                  <a:lnTo>
                    <a:pt x="924" y="747"/>
                  </a:lnTo>
                  <a:lnTo>
                    <a:pt x="920" y="763"/>
                  </a:lnTo>
                  <a:lnTo>
                    <a:pt x="916" y="775"/>
                  </a:lnTo>
                  <a:lnTo>
                    <a:pt x="908" y="783"/>
                  </a:lnTo>
                  <a:lnTo>
                    <a:pt x="892" y="799"/>
                  </a:lnTo>
                  <a:lnTo>
                    <a:pt x="892" y="824"/>
                  </a:lnTo>
                  <a:lnTo>
                    <a:pt x="892" y="848"/>
                  </a:lnTo>
                  <a:lnTo>
                    <a:pt x="900" y="860"/>
                  </a:lnTo>
                  <a:lnTo>
                    <a:pt x="900" y="864"/>
                  </a:lnTo>
                  <a:lnTo>
                    <a:pt x="904" y="884"/>
                  </a:lnTo>
                  <a:lnTo>
                    <a:pt x="908" y="896"/>
                  </a:lnTo>
                  <a:lnTo>
                    <a:pt x="908" y="904"/>
                  </a:lnTo>
                  <a:lnTo>
                    <a:pt x="908" y="912"/>
                  </a:lnTo>
                  <a:lnTo>
                    <a:pt x="900" y="932"/>
                  </a:lnTo>
                  <a:lnTo>
                    <a:pt x="892" y="949"/>
                  </a:lnTo>
                  <a:lnTo>
                    <a:pt x="892" y="957"/>
                  </a:lnTo>
                  <a:lnTo>
                    <a:pt x="892" y="965"/>
                  </a:lnTo>
                  <a:lnTo>
                    <a:pt x="908" y="969"/>
                  </a:lnTo>
                  <a:lnTo>
                    <a:pt x="920" y="977"/>
                  </a:lnTo>
                  <a:lnTo>
                    <a:pt x="928" y="977"/>
                  </a:lnTo>
                  <a:lnTo>
                    <a:pt x="940" y="977"/>
                  </a:lnTo>
                  <a:lnTo>
                    <a:pt x="952" y="993"/>
                  </a:lnTo>
                  <a:lnTo>
                    <a:pt x="960" y="1005"/>
                  </a:lnTo>
                  <a:lnTo>
                    <a:pt x="968" y="1013"/>
                  </a:lnTo>
                  <a:lnTo>
                    <a:pt x="980" y="1017"/>
                  </a:lnTo>
                  <a:lnTo>
                    <a:pt x="988" y="1029"/>
                  </a:lnTo>
                  <a:lnTo>
                    <a:pt x="992" y="1037"/>
                  </a:lnTo>
                  <a:lnTo>
                    <a:pt x="992" y="1049"/>
                  </a:lnTo>
                  <a:lnTo>
                    <a:pt x="992" y="1066"/>
                  </a:lnTo>
                  <a:lnTo>
                    <a:pt x="980" y="1082"/>
                  </a:lnTo>
                  <a:lnTo>
                    <a:pt x="972" y="1102"/>
                  </a:lnTo>
                  <a:lnTo>
                    <a:pt x="972" y="1114"/>
                  </a:lnTo>
                  <a:lnTo>
                    <a:pt x="968" y="1130"/>
                  </a:lnTo>
                  <a:lnTo>
                    <a:pt x="1009" y="1166"/>
                  </a:lnTo>
                  <a:lnTo>
                    <a:pt x="1045" y="1199"/>
                  </a:lnTo>
                  <a:lnTo>
                    <a:pt x="1053" y="1199"/>
                  </a:lnTo>
                  <a:lnTo>
                    <a:pt x="1061" y="1203"/>
                  </a:lnTo>
                  <a:lnTo>
                    <a:pt x="1077" y="1191"/>
                  </a:lnTo>
                  <a:lnTo>
                    <a:pt x="1097" y="1179"/>
                  </a:lnTo>
                  <a:lnTo>
                    <a:pt x="1101" y="1179"/>
                  </a:lnTo>
                  <a:lnTo>
                    <a:pt x="1109" y="1179"/>
                  </a:lnTo>
                  <a:lnTo>
                    <a:pt x="1117" y="1183"/>
                  </a:lnTo>
                  <a:lnTo>
                    <a:pt x="1121" y="1195"/>
                  </a:lnTo>
                  <a:lnTo>
                    <a:pt x="1134" y="1199"/>
                  </a:lnTo>
                  <a:lnTo>
                    <a:pt x="1138" y="1207"/>
                  </a:lnTo>
                  <a:lnTo>
                    <a:pt x="1146" y="1211"/>
                  </a:lnTo>
                  <a:lnTo>
                    <a:pt x="1146" y="1219"/>
                  </a:lnTo>
                  <a:lnTo>
                    <a:pt x="1158" y="1227"/>
                  </a:lnTo>
                  <a:lnTo>
                    <a:pt x="1174" y="1235"/>
                  </a:lnTo>
                  <a:lnTo>
                    <a:pt x="1190" y="1227"/>
                  </a:lnTo>
                  <a:lnTo>
                    <a:pt x="1198" y="1223"/>
                  </a:lnTo>
                  <a:lnTo>
                    <a:pt x="1210" y="1223"/>
                  </a:lnTo>
                  <a:lnTo>
                    <a:pt x="1218" y="1223"/>
                  </a:lnTo>
                  <a:lnTo>
                    <a:pt x="1222" y="1231"/>
                  </a:lnTo>
                  <a:lnTo>
                    <a:pt x="1230" y="1247"/>
                  </a:lnTo>
                  <a:lnTo>
                    <a:pt x="1226" y="1247"/>
                  </a:lnTo>
                  <a:lnTo>
                    <a:pt x="1226" y="1251"/>
                  </a:lnTo>
                  <a:lnTo>
                    <a:pt x="1230" y="1259"/>
                  </a:lnTo>
                  <a:lnTo>
                    <a:pt x="1243" y="1267"/>
                  </a:lnTo>
                  <a:lnTo>
                    <a:pt x="1247" y="1279"/>
                  </a:lnTo>
                  <a:lnTo>
                    <a:pt x="1251" y="1283"/>
                  </a:lnTo>
                  <a:lnTo>
                    <a:pt x="1247" y="1296"/>
                  </a:lnTo>
                  <a:lnTo>
                    <a:pt x="1247" y="1304"/>
                  </a:lnTo>
                  <a:lnTo>
                    <a:pt x="1234" y="1316"/>
                  </a:lnTo>
                  <a:lnTo>
                    <a:pt x="1226" y="1320"/>
                  </a:lnTo>
                  <a:lnTo>
                    <a:pt x="1226" y="1328"/>
                  </a:lnTo>
                  <a:lnTo>
                    <a:pt x="1226" y="1336"/>
                  </a:lnTo>
                  <a:lnTo>
                    <a:pt x="1222" y="1336"/>
                  </a:lnTo>
                  <a:lnTo>
                    <a:pt x="1218" y="1340"/>
                  </a:lnTo>
                  <a:lnTo>
                    <a:pt x="1218" y="1344"/>
                  </a:lnTo>
                  <a:lnTo>
                    <a:pt x="1218" y="1352"/>
                  </a:lnTo>
                  <a:lnTo>
                    <a:pt x="1226" y="1368"/>
                  </a:lnTo>
                  <a:lnTo>
                    <a:pt x="1230" y="1384"/>
                  </a:lnTo>
                  <a:lnTo>
                    <a:pt x="1230" y="1388"/>
                  </a:lnTo>
                  <a:lnTo>
                    <a:pt x="1230" y="1392"/>
                  </a:lnTo>
                  <a:lnTo>
                    <a:pt x="1230" y="1400"/>
                  </a:lnTo>
                  <a:lnTo>
                    <a:pt x="1226" y="1404"/>
                  </a:lnTo>
                  <a:lnTo>
                    <a:pt x="1202" y="1404"/>
                  </a:lnTo>
                  <a:lnTo>
                    <a:pt x="1182" y="1404"/>
                  </a:lnTo>
                  <a:lnTo>
                    <a:pt x="1150" y="1400"/>
                  </a:lnTo>
                  <a:lnTo>
                    <a:pt x="1117" y="1392"/>
                  </a:lnTo>
                  <a:lnTo>
                    <a:pt x="1073" y="1392"/>
                  </a:lnTo>
                  <a:lnTo>
                    <a:pt x="1033" y="1388"/>
                  </a:lnTo>
                  <a:lnTo>
                    <a:pt x="964" y="1404"/>
                  </a:lnTo>
                  <a:lnTo>
                    <a:pt x="912" y="1417"/>
                  </a:lnTo>
                  <a:lnTo>
                    <a:pt x="900" y="1417"/>
                  </a:lnTo>
                  <a:lnTo>
                    <a:pt x="879" y="141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29" name="Freeform 28"/>
            <p:cNvSpPr>
              <a:spLocks/>
            </p:cNvSpPr>
            <p:nvPr/>
          </p:nvSpPr>
          <p:spPr bwMode="auto">
            <a:xfrm>
              <a:off x="1762125" y="2319338"/>
              <a:ext cx="6840538" cy="2989262"/>
            </a:xfrm>
            <a:custGeom>
              <a:avLst/>
              <a:gdLst>
                <a:gd name="T0" fmla="*/ 2147483647 w 7617"/>
                <a:gd name="T1" fmla="*/ 2147483647 h 3429"/>
                <a:gd name="T2" fmla="*/ 2147483647 w 7617"/>
                <a:gd name="T3" fmla="*/ 2147483647 h 3429"/>
                <a:gd name="T4" fmla="*/ 2147483647 w 7617"/>
                <a:gd name="T5" fmla="*/ 2147483647 h 3429"/>
                <a:gd name="T6" fmla="*/ 2147483647 w 7617"/>
                <a:gd name="T7" fmla="*/ 2147483647 h 3429"/>
                <a:gd name="T8" fmla="*/ 2147483647 w 7617"/>
                <a:gd name="T9" fmla="*/ 2147483647 h 3429"/>
                <a:gd name="T10" fmla="*/ 2147483647 w 7617"/>
                <a:gd name="T11" fmla="*/ 2147483647 h 3429"/>
                <a:gd name="T12" fmla="*/ 2147483647 w 7617"/>
                <a:gd name="T13" fmla="*/ 2147483647 h 3429"/>
                <a:gd name="T14" fmla="*/ 2147483647 w 7617"/>
                <a:gd name="T15" fmla="*/ 2147483647 h 3429"/>
                <a:gd name="T16" fmla="*/ 2147483647 w 7617"/>
                <a:gd name="T17" fmla="*/ 2147483647 h 3429"/>
                <a:gd name="T18" fmla="*/ 2147483647 w 7617"/>
                <a:gd name="T19" fmla="*/ 2147483647 h 3429"/>
                <a:gd name="T20" fmla="*/ 2147483647 w 7617"/>
                <a:gd name="T21" fmla="*/ 2147483647 h 3429"/>
                <a:gd name="T22" fmla="*/ 2147483647 w 7617"/>
                <a:gd name="T23" fmla="*/ 2147483647 h 3429"/>
                <a:gd name="T24" fmla="*/ 2147483647 w 7617"/>
                <a:gd name="T25" fmla="*/ 2147483647 h 3429"/>
                <a:gd name="T26" fmla="*/ 2147483647 w 7617"/>
                <a:gd name="T27" fmla="*/ 2147483647 h 3429"/>
                <a:gd name="T28" fmla="*/ 2147483647 w 7617"/>
                <a:gd name="T29" fmla="*/ 2147483647 h 3429"/>
                <a:gd name="T30" fmla="*/ 2147483647 w 7617"/>
                <a:gd name="T31" fmla="*/ 2147483647 h 3429"/>
                <a:gd name="T32" fmla="*/ 2147483647 w 7617"/>
                <a:gd name="T33" fmla="*/ 2147483647 h 3429"/>
                <a:gd name="T34" fmla="*/ 2147483647 w 7617"/>
                <a:gd name="T35" fmla="*/ 2147483647 h 3429"/>
                <a:gd name="T36" fmla="*/ 2147483647 w 7617"/>
                <a:gd name="T37" fmla="*/ 2147483647 h 3429"/>
                <a:gd name="T38" fmla="*/ 2147483647 w 7617"/>
                <a:gd name="T39" fmla="*/ 2147483647 h 3429"/>
                <a:gd name="T40" fmla="*/ 2147483647 w 7617"/>
                <a:gd name="T41" fmla="*/ 2147483647 h 3429"/>
                <a:gd name="T42" fmla="*/ 2147483647 w 7617"/>
                <a:gd name="T43" fmla="*/ 2147483647 h 3429"/>
                <a:gd name="T44" fmla="*/ 2147483647 w 7617"/>
                <a:gd name="T45" fmla="*/ 2147483647 h 3429"/>
                <a:gd name="T46" fmla="*/ 2147483647 w 7617"/>
                <a:gd name="T47" fmla="*/ 2147483647 h 3429"/>
                <a:gd name="T48" fmla="*/ 2147483647 w 7617"/>
                <a:gd name="T49" fmla="*/ 2147483647 h 3429"/>
                <a:gd name="T50" fmla="*/ 2147483647 w 7617"/>
                <a:gd name="T51" fmla="*/ 2147483647 h 3429"/>
                <a:gd name="T52" fmla="*/ 2147483647 w 7617"/>
                <a:gd name="T53" fmla="*/ 2147483647 h 3429"/>
                <a:gd name="T54" fmla="*/ 2147483647 w 7617"/>
                <a:gd name="T55" fmla="*/ 2147483647 h 3429"/>
                <a:gd name="T56" fmla="*/ 2147483647 w 7617"/>
                <a:gd name="T57" fmla="*/ 2147483647 h 3429"/>
                <a:gd name="T58" fmla="*/ 2147483647 w 7617"/>
                <a:gd name="T59" fmla="*/ 2147483647 h 3429"/>
                <a:gd name="T60" fmla="*/ 2147483647 w 7617"/>
                <a:gd name="T61" fmla="*/ 2147483647 h 3429"/>
                <a:gd name="T62" fmla="*/ 2147483647 w 7617"/>
                <a:gd name="T63" fmla="*/ 2147483647 h 3429"/>
                <a:gd name="T64" fmla="*/ 2147483647 w 7617"/>
                <a:gd name="T65" fmla="*/ 2147483647 h 3429"/>
                <a:gd name="T66" fmla="*/ 2147483647 w 7617"/>
                <a:gd name="T67" fmla="*/ 2147483647 h 3429"/>
                <a:gd name="T68" fmla="*/ 2147483647 w 7617"/>
                <a:gd name="T69" fmla="*/ 2147483647 h 3429"/>
                <a:gd name="T70" fmla="*/ 2147483647 w 7617"/>
                <a:gd name="T71" fmla="*/ 2147483647 h 3429"/>
                <a:gd name="T72" fmla="*/ 2147483647 w 7617"/>
                <a:gd name="T73" fmla="*/ 2147483647 h 3429"/>
                <a:gd name="T74" fmla="*/ 2147483647 w 7617"/>
                <a:gd name="T75" fmla="*/ 2147483647 h 3429"/>
                <a:gd name="T76" fmla="*/ 2147483647 w 7617"/>
                <a:gd name="T77" fmla="*/ 2147483647 h 3429"/>
                <a:gd name="T78" fmla="*/ 2147483647 w 7617"/>
                <a:gd name="T79" fmla="*/ 2147483647 h 3429"/>
                <a:gd name="T80" fmla="*/ 2147483647 w 7617"/>
                <a:gd name="T81" fmla="*/ 2147483647 h 3429"/>
                <a:gd name="T82" fmla="*/ 2147483647 w 7617"/>
                <a:gd name="T83" fmla="*/ 2147483647 h 3429"/>
                <a:gd name="T84" fmla="*/ 2147483647 w 7617"/>
                <a:gd name="T85" fmla="*/ 2147483647 h 3429"/>
                <a:gd name="T86" fmla="*/ 2147483647 w 7617"/>
                <a:gd name="T87" fmla="*/ 2147483647 h 3429"/>
                <a:gd name="T88" fmla="*/ 2147483647 w 7617"/>
                <a:gd name="T89" fmla="*/ 2147483647 h 3429"/>
                <a:gd name="T90" fmla="*/ 2147483647 w 7617"/>
                <a:gd name="T91" fmla="*/ 2147483647 h 3429"/>
                <a:gd name="T92" fmla="*/ 2147483647 w 7617"/>
                <a:gd name="T93" fmla="*/ 2147483647 h 3429"/>
                <a:gd name="T94" fmla="*/ 2147483647 w 7617"/>
                <a:gd name="T95" fmla="*/ 2147483647 h 3429"/>
                <a:gd name="T96" fmla="*/ 2147483647 w 7617"/>
                <a:gd name="T97" fmla="*/ 2147483647 h 3429"/>
                <a:gd name="T98" fmla="*/ 2147483647 w 7617"/>
                <a:gd name="T99" fmla="*/ 2147483647 h 3429"/>
                <a:gd name="T100" fmla="*/ 2147483647 w 7617"/>
                <a:gd name="T101" fmla="*/ 2147483647 h 3429"/>
                <a:gd name="T102" fmla="*/ 2147483647 w 7617"/>
                <a:gd name="T103" fmla="*/ 2147483647 h 3429"/>
                <a:gd name="T104" fmla="*/ 2147483647 w 7617"/>
                <a:gd name="T105" fmla="*/ 2147483647 h 3429"/>
                <a:gd name="T106" fmla="*/ 2147483647 w 7617"/>
                <a:gd name="T107" fmla="*/ 2147483647 h 3429"/>
                <a:gd name="T108" fmla="*/ 2147483647 w 7617"/>
                <a:gd name="T109" fmla="*/ 2147483647 h 3429"/>
                <a:gd name="T110" fmla="*/ 2147483647 w 7617"/>
                <a:gd name="T111" fmla="*/ 2147483647 h 3429"/>
                <a:gd name="T112" fmla="*/ 2147483647 w 7617"/>
                <a:gd name="T113" fmla="*/ 2147483647 h 3429"/>
                <a:gd name="T114" fmla="*/ 2147483647 w 7617"/>
                <a:gd name="T115" fmla="*/ 2147483647 h 3429"/>
                <a:gd name="T116" fmla="*/ 2147483647 w 7617"/>
                <a:gd name="T117" fmla="*/ 2147483647 h 3429"/>
                <a:gd name="T118" fmla="*/ 2147483647 w 7617"/>
                <a:gd name="T119" fmla="*/ 2147483647 h 3429"/>
                <a:gd name="T120" fmla="*/ 2147483647 w 7617"/>
                <a:gd name="T121" fmla="*/ 2147483647 h 3429"/>
                <a:gd name="T122" fmla="*/ 2147483647 w 7617"/>
                <a:gd name="T123" fmla="*/ 2147483647 h 3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17"/>
                <a:gd name="T187" fmla="*/ 0 h 3429"/>
                <a:gd name="T188" fmla="*/ 7617 w 7617"/>
                <a:gd name="T189" fmla="*/ 3429 h 34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17" h="3429">
                  <a:moveTo>
                    <a:pt x="93" y="3429"/>
                  </a:moveTo>
                  <a:lnTo>
                    <a:pt x="85" y="3429"/>
                  </a:lnTo>
                  <a:lnTo>
                    <a:pt x="69" y="3429"/>
                  </a:lnTo>
                  <a:lnTo>
                    <a:pt x="53" y="3425"/>
                  </a:lnTo>
                  <a:lnTo>
                    <a:pt x="45" y="3421"/>
                  </a:lnTo>
                  <a:lnTo>
                    <a:pt x="37" y="3409"/>
                  </a:lnTo>
                  <a:lnTo>
                    <a:pt x="33" y="3401"/>
                  </a:lnTo>
                  <a:lnTo>
                    <a:pt x="33" y="3397"/>
                  </a:lnTo>
                  <a:lnTo>
                    <a:pt x="33" y="3389"/>
                  </a:lnTo>
                  <a:lnTo>
                    <a:pt x="33" y="3385"/>
                  </a:lnTo>
                  <a:lnTo>
                    <a:pt x="37" y="3385"/>
                  </a:lnTo>
                  <a:lnTo>
                    <a:pt x="37" y="3365"/>
                  </a:lnTo>
                  <a:lnTo>
                    <a:pt x="37" y="3353"/>
                  </a:lnTo>
                  <a:lnTo>
                    <a:pt x="49" y="3353"/>
                  </a:lnTo>
                  <a:lnTo>
                    <a:pt x="57" y="3353"/>
                  </a:lnTo>
                  <a:lnTo>
                    <a:pt x="61" y="3349"/>
                  </a:lnTo>
                  <a:lnTo>
                    <a:pt x="69" y="3345"/>
                  </a:lnTo>
                  <a:lnTo>
                    <a:pt x="77" y="3341"/>
                  </a:lnTo>
                  <a:lnTo>
                    <a:pt x="89" y="3337"/>
                  </a:lnTo>
                  <a:lnTo>
                    <a:pt x="93" y="3325"/>
                  </a:lnTo>
                  <a:lnTo>
                    <a:pt x="101" y="3317"/>
                  </a:lnTo>
                  <a:lnTo>
                    <a:pt x="105" y="3312"/>
                  </a:lnTo>
                  <a:lnTo>
                    <a:pt x="113" y="3308"/>
                  </a:lnTo>
                  <a:lnTo>
                    <a:pt x="130" y="3304"/>
                  </a:lnTo>
                  <a:lnTo>
                    <a:pt x="138" y="3300"/>
                  </a:lnTo>
                  <a:lnTo>
                    <a:pt x="202" y="3300"/>
                  </a:lnTo>
                  <a:lnTo>
                    <a:pt x="267" y="3296"/>
                  </a:lnTo>
                  <a:lnTo>
                    <a:pt x="267" y="3300"/>
                  </a:lnTo>
                  <a:lnTo>
                    <a:pt x="319" y="3317"/>
                  </a:lnTo>
                  <a:lnTo>
                    <a:pt x="351" y="3325"/>
                  </a:lnTo>
                  <a:lnTo>
                    <a:pt x="368" y="3333"/>
                  </a:lnTo>
                  <a:lnTo>
                    <a:pt x="388" y="3341"/>
                  </a:lnTo>
                  <a:lnTo>
                    <a:pt x="424" y="3341"/>
                  </a:lnTo>
                  <a:lnTo>
                    <a:pt x="452" y="3345"/>
                  </a:lnTo>
                  <a:lnTo>
                    <a:pt x="489" y="3365"/>
                  </a:lnTo>
                  <a:lnTo>
                    <a:pt x="505" y="3373"/>
                  </a:lnTo>
                  <a:lnTo>
                    <a:pt x="521" y="3373"/>
                  </a:lnTo>
                  <a:lnTo>
                    <a:pt x="537" y="3373"/>
                  </a:lnTo>
                  <a:lnTo>
                    <a:pt x="545" y="3365"/>
                  </a:lnTo>
                  <a:lnTo>
                    <a:pt x="553" y="3365"/>
                  </a:lnTo>
                  <a:lnTo>
                    <a:pt x="553" y="3361"/>
                  </a:lnTo>
                  <a:lnTo>
                    <a:pt x="557" y="3361"/>
                  </a:lnTo>
                  <a:lnTo>
                    <a:pt x="557" y="3317"/>
                  </a:lnTo>
                  <a:lnTo>
                    <a:pt x="557" y="3276"/>
                  </a:lnTo>
                  <a:lnTo>
                    <a:pt x="561" y="3260"/>
                  </a:lnTo>
                  <a:lnTo>
                    <a:pt x="561" y="3244"/>
                  </a:lnTo>
                  <a:lnTo>
                    <a:pt x="561" y="3236"/>
                  </a:lnTo>
                  <a:lnTo>
                    <a:pt x="557" y="3220"/>
                  </a:lnTo>
                  <a:lnTo>
                    <a:pt x="549" y="3216"/>
                  </a:lnTo>
                  <a:lnTo>
                    <a:pt x="545" y="3208"/>
                  </a:lnTo>
                  <a:lnTo>
                    <a:pt x="541" y="3195"/>
                  </a:lnTo>
                  <a:lnTo>
                    <a:pt x="537" y="3195"/>
                  </a:lnTo>
                  <a:lnTo>
                    <a:pt x="537" y="3155"/>
                  </a:lnTo>
                  <a:lnTo>
                    <a:pt x="537" y="3119"/>
                  </a:lnTo>
                  <a:lnTo>
                    <a:pt x="545" y="3099"/>
                  </a:lnTo>
                  <a:lnTo>
                    <a:pt x="545" y="3083"/>
                  </a:lnTo>
                  <a:lnTo>
                    <a:pt x="549" y="3083"/>
                  </a:lnTo>
                  <a:lnTo>
                    <a:pt x="553" y="3083"/>
                  </a:lnTo>
                  <a:lnTo>
                    <a:pt x="553" y="3062"/>
                  </a:lnTo>
                  <a:lnTo>
                    <a:pt x="561" y="3050"/>
                  </a:lnTo>
                  <a:lnTo>
                    <a:pt x="573" y="3042"/>
                  </a:lnTo>
                  <a:lnTo>
                    <a:pt x="581" y="3022"/>
                  </a:lnTo>
                  <a:lnTo>
                    <a:pt x="589" y="3014"/>
                  </a:lnTo>
                  <a:lnTo>
                    <a:pt x="593" y="3006"/>
                  </a:lnTo>
                  <a:lnTo>
                    <a:pt x="593" y="3002"/>
                  </a:lnTo>
                  <a:lnTo>
                    <a:pt x="602" y="2998"/>
                  </a:lnTo>
                  <a:lnTo>
                    <a:pt x="606" y="2978"/>
                  </a:lnTo>
                  <a:lnTo>
                    <a:pt x="614" y="2961"/>
                  </a:lnTo>
                  <a:lnTo>
                    <a:pt x="626" y="2949"/>
                  </a:lnTo>
                  <a:lnTo>
                    <a:pt x="634" y="2937"/>
                  </a:lnTo>
                  <a:lnTo>
                    <a:pt x="638" y="2925"/>
                  </a:lnTo>
                  <a:lnTo>
                    <a:pt x="646" y="2917"/>
                  </a:lnTo>
                  <a:lnTo>
                    <a:pt x="662" y="2893"/>
                  </a:lnTo>
                  <a:lnTo>
                    <a:pt x="666" y="2885"/>
                  </a:lnTo>
                  <a:lnTo>
                    <a:pt x="666" y="2861"/>
                  </a:lnTo>
                  <a:lnTo>
                    <a:pt x="666" y="2824"/>
                  </a:lnTo>
                  <a:lnTo>
                    <a:pt x="678" y="2824"/>
                  </a:lnTo>
                  <a:lnTo>
                    <a:pt x="682" y="2812"/>
                  </a:lnTo>
                  <a:lnTo>
                    <a:pt x="682" y="2804"/>
                  </a:lnTo>
                  <a:lnTo>
                    <a:pt x="682" y="2796"/>
                  </a:lnTo>
                  <a:lnTo>
                    <a:pt x="678" y="2796"/>
                  </a:lnTo>
                  <a:lnTo>
                    <a:pt x="666" y="2792"/>
                  </a:lnTo>
                  <a:lnTo>
                    <a:pt x="666" y="2776"/>
                  </a:lnTo>
                  <a:lnTo>
                    <a:pt x="666" y="2764"/>
                  </a:lnTo>
                  <a:lnTo>
                    <a:pt x="658" y="2756"/>
                  </a:lnTo>
                  <a:lnTo>
                    <a:pt x="642" y="2748"/>
                  </a:lnTo>
                  <a:lnTo>
                    <a:pt x="638" y="2723"/>
                  </a:lnTo>
                  <a:lnTo>
                    <a:pt x="634" y="2695"/>
                  </a:lnTo>
                  <a:lnTo>
                    <a:pt x="630" y="2695"/>
                  </a:lnTo>
                  <a:lnTo>
                    <a:pt x="626" y="2691"/>
                  </a:lnTo>
                  <a:lnTo>
                    <a:pt x="622" y="2679"/>
                  </a:lnTo>
                  <a:lnTo>
                    <a:pt x="614" y="2671"/>
                  </a:lnTo>
                  <a:lnTo>
                    <a:pt x="614" y="2639"/>
                  </a:lnTo>
                  <a:lnTo>
                    <a:pt x="614" y="2606"/>
                  </a:lnTo>
                  <a:lnTo>
                    <a:pt x="626" y="2558"/>
                  </a:lnTo>
                  <a:lnTo>
                    <a:pt x="634" y="2510"/>
                  </a:lnTo>
                  <a:lnTo>
                    <a:pt x="634" y="2502"/>
                  </a:lnTo>
                  <a:lnTo>
                    <a:pt x="638" y="2498"/>
                  </a:lnTo>
                  <a:lnTo>
                    <a:pt x="642" y="2485"/>
                  </a:lnTo>
                  <a:lnTo>
                    <a:pt x="646" y="2469"/>
                  </a:lnTo>
                  <a:lnTo>
                    <a:pt x="654" y="2465"/>
                  </a:lnTo>
                  <a:lnTo>
                    <a:pt x="662" y="2461"/>
                  </a:lnTo>
                  <a:lnTo>
                    <a:pt x="666" y="2453"/>
                  </a:lnTo>
                  <a:lnTo>
                    <a:pt x="678" y="2437"/>
                  </a:lnTo>
                  <a:lnTo>
                    <a:pt x="694" y="2425"/>
                  </a:lnTo>
                  <a:lnTo>
                    <a:pt x="706" y="2405"/>
                  </a:lnTo>
                  <a:lnTo>
                    <a:pt x="723" y="2405"/>
                  </a:lnTo>
                  <a:lnTo>
                    <a:pt x="743" y="2405"/>
                  </a:lnTo>
                  <a:lnTo>
                    <a:pt x="759" y="2389"/>
                  </a:lnTo>
                  <a:lnTo>
                    <a:pt x="767" y="2385"/>
                  </a:lnTo>
                  <a:lnTo>
                    <a:pt x="775" y="2376"/>
                  </a:lnTo>
                  <a:lnTo>
                    <a:pt x="787" y="2368"/>
                  </a:lnTo>
                  <a:lnTo>
                    <a:pt x="803" y="2364"/>
                  </a:lnTo>
                  <a:lnTo>
                    <a:pt x="819" y="2360"/>
                  </a:lnTo>
                  <a:lnTo>
                    <a:pt x="852" y="2340"/>
                  </a:lnTo>
                  <a:lnTo>
                    <a:pt x="876" y="2316"/>
                  </a:lnTo>
                  <a:lnTo>
                    <a:pt x="900" y="2300"/>
                  </a:lnTo>
                  <a:lnTo>
                    <a:pt x="924" y="2292"/>
                  </a:lnTo>
                  <a:lnTo>
                    <a:pt x="928" y="2280"/>
                  </a:lnTo>
                  <a:lnTo>
                    <a:pt x="936" y="2272"/>
                  </a:lnTo>
                  <a:lnTo>
                    <a:pt x="948" y="2268"/>
                  </a:lnTo>
                  <a:lnTo>
                    <a:pt x="965" y="2259"/>
                  </a:lnTo>
                  <a:lnTo>
                    <a:pt x="977" y="2259"/>
                  </a:lnTo>
                  <a:lnTo>
                    <a:pt x="993" y="2259"/>
                  </a:lnTo>
                  <a:lnTo>
                    <a:pt x="1005" y="2251"/>
                  </a:lnTo>
                  <a:lnTo>
                    <a:pt x="1025" y="2243"/>
                  </a:lnTo>
                  <a:lnTo>
                    <a:pt x="1033" y="2243"/>
                  </a:lnTo>
                  <a:lnTo>
                    <a:pt x="1045" y="2235"/>
                  </a:lnTo>
                  <a:lnTo>
                    <a:pt x="1049" y="2231"/>
                  </a:lnTo>
                  <a:lnTo>
                    <a:pt x="1053" y="2227"/>
                  </a:lnTo>
                  <a:lnTo>
                    <a:pt x="1061" y="2223"/>
                  </a:lnTo>
                  <a:lnTo>
                    <a:pt x="1074" y="2219"/>
                  </a:lnTo>
                  <a:lnTo>
                    <a:pt x="1086" y="2199"/>
                  </a:lnTo>
                  <a:lnTo>
                    <a:pt x="1106" y="2179"/>
                  </a:lnTo>
                  <a:lnTo>
                    <a:pt x="1126" y="2171"/>
                  </a:lnTo>
                  <a:lnTo>
                    <a:pt x="1142" y="2159"/>
                  </a:lnTo>
                  <a:lnTo>
                    <a:pt x="1150" y="2155"/>
                  </a:lnTo>
                  <a:lnTo>
                    <a:pt x="1162" y="2151"/>
                  </a:lnTo>
                  <a:lnTo>
                    <a:pt x="1191" y="2151"/>
                  </a:lnTo>
                  <a:lnTo>
                    <a:pt x="1207" y="2151"/>
                  </a:lnTo>
                  <a:lnTo>
                    <a:pt x="1211" y="2155"/>
                  </a:lnTo>
                  <a:lnTo>
                    <a:pt x="1219" y="2159"/>
                  </a:lnTo>
                  <a:lnTo>
                    <a:pt x="1227" y="2159"/>
                  </a:lnTo>
                  <a:lnTo>
                    <a:pt x="1239" y="2159"/>
                  </a:lnTo>
                  <a:lnTo>
                    <a:pt x="1251" y="2147"/>
                  </a:lnTo>
                  <a:lnTo>
                    <a:pt x="1263" y="2130"/>
                  </a:lnTo>
                  <a:lnTo>
                    <a:pt x="1259" y="2098"/>
                  </a:lnTo>
                  <a:lnTo>
                    <a:pt x="1259" y="2062"/>
                  </a:lnTo>
                  <a:lnTo>
                    <a:pt x="1243" y="2046"/>
                  </a:lnTo>
                  <a:lnTo>
                    <a:pt x="1211" y="2021"/>
                  </a:lnTo>
                  <a:lnTo>
                    <a:pt x="1211" y="2013"/>
                  </a:lnTo>
                  <a:lnTo>
                    <a:pt x="1211" y="2009"/>
                  </a:lnTo>
                  <a:lnTo>
                    <a:pt x="1199" y="2001"/>
                  </a:lnTo>
                  <a:lnTo>
                    <a:pt x="1191" y="1997"/>
                  </a:lnTo>
                  <a:lnTo>
                    <a:pt x="1174" y="1997"/>
                  </a:lnTo>
                  <a:lnTo>
                    <a:pt x="1158" y="1997"/>
                  </a:lnTo>
                  <a:lnTo>
                    <a:pt x="1150" y="1989"/>
                  </a:lnTo>
                  <a:lnTo>
                    <a:pt x="1146" y="1989"/>
                  </a:lnTo>
                  <a:lnTo>
                    <a:pt x="1142" y="1977"/>
                  </a:lnTo>
                  <a:lnTo>
                    <a:pt x="1142" y="1965"/>
                  </a:lnTo>
                  <a:lnTo>
                    <a:pt x="1138" y="1961"/>
                  </a:lnTo>
                  <a:lnTo>
                    <a:pt x="1126" y="1913"/>
                  </a:lnTo>
                  <a:lnTo>
                    <a:pt x="1106" y="1868"/>
                  </a:lnTo>
                  <a:lnTo>
                    <a:pt x="1094" y="1852"/>
                  </a:lnTo>
                  <a:lnTo>
                    <a:pt x="1086" y="1828"/>
                  </a:lnTo>
                  <a:lnTo>
                    <a:pt x="1086" y="1812"/>
                  </a:lnTo>
                  <a:lnTo>
                    <a:pt x="1086" y="1796"/>
                  </a:lnTo>
                  <a:lnTo>
                    <a:pt x="1069" y="1763"/>
                  </a:lnTo>
                  <a:lnTo>
                    <a:pt x="1057" y="1747"/>
                  </a:lnTo>
                  <a:lnTo>
                    <a:pt x="1049" y="1743"/>
                  </a:lnTo>
                  <a:lnTo>
                    <a:pt x="1045" y="1743"/>
                  </a:lnTo>
                  <a:lnTo>
                    <a:pt x="1041" y="1735"/>
                  </a:lnTo>
                  <a:lnTo>
                    <a:pt x="1041" y="1727"/>
                  </a:lnTo>
                  <a:lnTo>
                    <a:pt x="1029" y="1723"/>
                  </a:lnTo>
                  <a:lnTo>
                    <a:pt x="1025" y="1723"/>
                  </a:lnTo>
                  <a:lnTo>
                    <a:pt x="1021" y="1711"/>
                  </a:lnTo>
                  <a:lnTo>
                    <a:pt x="1013" y="1707"/>
                  </a:lnTo>
                  <a:lnTo>
                    <a:pt x="997" y="1687"/>
                  </a:lnTo>
                  <a:lnTo>
                    <a:pt x="977" y="1670"/>
                  </a:lnTo>
                  <a:lnTo>
                    <a:pt x="969" y="1658"/>
                  </a:lnTo>
                  <a:lnTo>
                    <a:pt x="961" y="1646"/>
                  </a:lnTo>
                  <a:lnTo>
                    <a:pt x="948" y="1638"/>
                  </a:lnTo>
                  <a:lnTo>
                    <a:pt x="940" y="1630"/>
                  </a:lnTo>
                  <a:lnTo>
                    <a:pt x="940" y="1622"/>
                  </a:lnTo>
                  <a:lnTo>
                    <a:pt x="940" y="1618"/>
                  </a:lnTo>
                  <a:lnTo>
                    <a:pt x="932" y="1614"/>
                  </a:lnTo>
                  <a:lnTo>
                    <a:pt x="924" y="1606"/>
                  </a:lnTo>
                  <a:lnTo>
                    <a:pt x="916" y="1598"/>
                  </a:lnTo>
                  <a:lnTo>
                    <a:pt x="912" y="1590"/>
                  </a:lnTo>
                  <a:lnTo>
                    <a:pt x="908" y="1582"/>
                  </a:lnTo>
                  <a:lnTo>
                    <a:pt x="900" y="1570"/>
                  </a:lnTo>
                  <a:lnTo>
                    <a:pt x="892" y="1562"/>
                  </a:lnTo>
                  <a:lnTo>
                    <a:pt x="888" y="1553"/>
                  </a:lnTo>
                  <a:lnTo>
                    <a:pt x="888" y="1517"/>
                  </a:lnTo>
                  <a:lnTo>
                    <a:pt x="888" y="1481"/>
                  </a:lnTo>
                  <a:lnTo>
                    <a:pt x="892" y="1465"/>
                  </a:lnTo>
                  <a:lnTo>
                    <a:pt x="900" y="1449"/>
                  </a:lnTo>
                  <a:lnTo>
                    <a:pt x="900" y="1440"/>
                  </a:lnTo>
                  <a:lnTo>
                    <a:pt x="908" y="1436"/>
                  </a:lnTo>
                  <a:lnTo>
                    <a:pt x="908" y="1396"/>
                  </a:lnTo>
                  <a:lnTo>
                    <a:pt x="900" y="1360"/>
                  </a:lnTo>
                  <a:lnTo>
                    <a:pt x="892" y="1360"/>
                  </a:lnTo>
                  <a:lnTo>
                    <a:pt x="888" y="1364"/>
                  </a:lnTo>
                  <a:lnTo>
                    <a:pt x="888" y="1356"/>
                  </a:lnTo>
                  <a:lnTo>
                    <a:pt x="884" y="1348"/>
                  </a:lnTo>
                  <a:lnTo>
                    <a:pt x="880" y="1344"/>
                  </a:lnTo>
                  <a:lnTo>
                    <a:pt x="876" y="1340"/>
                  </a:lnTo>
                  <a:lnTo>
                    <a:pt x="872" y="1323"/>
                  </a:lnTo>
                  <a:lnTo>
                    <a:pt x="864" y="1311"/>
                  </a:lnTo>
                  <a:lnTo>
                    <a:pt x="860" y="1303"/>
                  </a:lnTo>
                  <a:lnTo>
                    <a:pt x="856" y="1295"/>
                  </a:lnTo>
                  <a:lnTo>
                    <a:pt x="852" y="1279"/>
                  </a:lnTo>
                  <a:lnTo>
                    <a:pt x="848" y="1271"/>
                  </a:lnTo>
                  <a:lnTo>
                    <a:pt x="836" y="1259"/>
                  </a:lnTo>
                  <a:lnTo>
                    <a:pt x="827" y="1255"/>
                  </a:lnTo>
                  <a:lnTo>
                    <a:pt x="827" y="1235"/>
                  </a:lnTo>
                  <a:lnTo>
                    <a:pt x="823" y="1219"/>
                  </a:lnTo>
                  <a:lnTo>
                    <a:pt x="819" y="1211"/>
                  </a:lnTo>
                  <a:lnTo>
                    <a:pt x="811" y="1202"/>
                  </a:lnTo>
                  <a:lnTo>
                    <a:pt x="807" y="1182"/>
                  </a:lnTo>
                  <a:lnTo>
                    <a:pt x="803" y="1154"/>
                  </a:lnTo>
                  <a:lnTo>
                    <a:pt x="799" y="1142"/>
                  </a:lnTo>
                  <a:lnTo>
                    <a:pt x="795" y="1130"/>
                  </a:lnTo>
                  <a:lnTo>
                    <a:pt x="795" y="1122"/>
                  </a:lnTo>
                  <a:lnTo>
                    <a:pt x="795" y="1110"/>
                  </a:lnTo>
                  <a:lnTo>
                    <a:pt x="787" y="1110"/>
                  </a:lnTo>
                  <a:lnTo>
                    <a:pt x="771" y="1106"/>
                  </a:lnTo>
                  <a:lnTo>
                    <a:pt x="767" y="1077"/>
                  </a:lnTo>
                  <a:lnTo>
                    <a:pt x="759" y="1053"/>
                  </a:lnTo>
                  <a:lnTo>
                    <a:pt x="759" y="1033"/>
                  </a:lnTo>
                  <a:lnTo>
                    <a:pt x="759" y="1017"/>
                  </a:lnTo>
                  <a:lnTo>
                    <a:pt x="767" y="997"/>
                  </a:lnTo>
                  <a:lnTo>
                    <a:pt x="775" y="985"/>
                  </a:lnTo>
                  <a:lnTo>
                    <a:pt x="783" y="977"/>
                  </a:lnTo>
                  <a:lnTo>
                    <a:pt x="787" y="977"/>
                  </a:lnTo>
                  <a:lnTo>
                    <a:pt x="787" y="968"/>
                  </a:lnTo>
                  <a:lnTo>
                    <a:pt x="787" y="964"/>
                  </a:lnTo>
                  <a:lnTo>
                    <a:pt x="787" y="940"/>
                  </a:lnTo>
                  <a:lnTo>
                    <a:pt x="787" y="908"/>
                  </a:lnTo>
                  <a:lnTo>
                    <a:pt x="799" y="896"/>
                  </a:lnTo>
                  <a:lnTo>
                    <a:pt x="803" y="884"/>
                  </a:lnTo>
                  <a:lnTo>
                    <a:pt x="819" y="843"/>
                  </a:lnTo>
                  <a:lnTo>
                    <a:pt x="823" y="827"/>
                  </a:lnTo>
                  <a:lnTo>
                    <a:pt x="827" y="815"/>
                  </a:lnTo>
                  <a:lnTo>
                    <a:pt x="827" y="795"/>
                  </a:lnTo>
                  <a:lnTo>
                    <a:pt x="827" y="775"/>
                  </a:lnTo>
                  <a:lnTo>
                    <a:pt x="827" y="751"/>
                  </a:lnTo>
                  <a:lnTo>
                    <a:pt x="811" y="734"/>
                  </a:lnTo>
                  <a:lnTo>
                    <a:pt x="799" y="718"/>
                  </a:lnTo>
                  <a:lnTo>
                    <a:pt x="767" y="706"/>
                  </a:lnTo>
                  <a:lnTo>
                    <a:pt x="739" y="698"/>
                  </a:lnTo>
                  <a:lnTo>
                    <a:pt x="674" y="698"/>
                  </a:lnTo>
                  <a:lnTo>
                    <a:pt x="606" y="694"/>
                  </a:lnTo>
                  <a:lnTo>
                    <a:pt x="557" y="702"/>
                  </a:lnTo>
                  <a:lnTo>
                    <a:pt x="537" y="702"/>
                  </a:lnTo>
                  <a:lnTo>
                    <a:pt x="525" y="702"/>
                  </a:lnTo>
                  <a:lnTo>
                    <a:pt x="517" y="698"/>
                  </a:lnTo>
                  <a:lnTo>
                    <a:pt x="501" y="698"/>
                  </a:lnTo>
                  <a:lnTo>
                    <a:pt x="485" y="698"/>
                  </a:lnTo>
                  <a:lnTo>
                    <a:pt x="476" y="706"/>
                  </a:lnTo>
                  <a:lnTo>
                    <a:pt x="464" y="710"/>
                  </a:lnTo>
                  <a:lnTo>
                    <a:pt x="464" y="751"/>
                  </a:lnTo>
                  <a:lnTo>
                    <a:pt x="464" y="795"/>
                  </a:lnTo>
                  <a:lnTo>
                    <a:pt x="440" y="815"/>
                  </a:lnTo>
                  <a:lnTo>
                    <a:pt x="428" y="831"/>
                  </a:lnTo>
                  <a:lnTo>
                    <a:pt x="400" y="831"/>
                  </a:lnTo>
                  <a:lnTo>
                    <a:pt x="368" y="831"/>
                  </a:lnTo>
                  <a:lnTo>
                    <a:pt x="355" y="831"/>
                  </a:lnTo>
                  <a:lnTo>
                    <a:pt x="343" y="831"/>
                  </a:lnTo>
                  <a:lnTo>
                    <a:pt x="343" y="827"/>
                  </a:lnTo>
                  <a:lnTo>
                    <a:pt x="335" y="827"/>
                  </a:lnTo>
                  <a:lnTo>
                    <a:pt x="327" y="827"/>
                  </a:lnTo>
                  <a:lnTo>
                    <a:pt x="319" y="827"/>
                  </a:lnTo>
                  <a:lnTo>
                    <a:pt x="299" y="835"/>
                  </a:lnTo>
                  <a:lnTo>
                    <a:pt x="295" y="847"/>
                  </a:lnTo>
                  <a:lnTo>
                    <a:pt x="295" y="851"/>
                  </a:lnTo>
                  <a:lnTo>
                    <a:pt x="299" y="855"/>
                  </a:lnTo>
                  <a:lnTo>
                    <a:pt x="287" y="855"/>
                  </a:lnTo>
                  <a:lnTo>
                    <a:pt x="267" y="855"/>
                  </a:lnTo>
                  <a:lnTo>
                    <a:pt x="267" y="835"/>
                  </a:lnTo>
                  <a:lnTo>
                    <a:pt x="267" y="823"/>
                  </a:lnTo>
                  <a:lnTo>
                    <a:pt x="263" y="815"/>
                  </a:lnTo>
                  <a:lnTo>
                    <a:pt x="263" y="811"/>
                  </a:lnTo>
                  <a:lnTo>
                    <a:pt x="255" y="811"/>
                  </a:lnTo>
                  <a:lnTo>
                    <a:pt x="255" y="795"/>
                  </a:lnTo>
                  <a:lnTo>
                    <a:pt x="263" y="775"/>
                  </a:lnTo>
                  <a:lnTo>
                    <a:pt x="271" y="771"/>
                  </a:lnTo>
                  <a:lnTo>
                    <a:pt x="283" y="759"/>
                  </a:lnTo>
                  <a:lnTo>
                    <a:pt x="299" y="755"/>
                  </a:lnTo>
                  <a:lnTo>
                    <a:pt x="315" y="751"/>
                  </a:lnTo>
                  <a:lnTo>
                    <a:pt x="327" y="751"/>
                  </a:lnTo>
                  <a:lnTo>
                    <a:pt x="347" y="751"/>
                  </a:lnTo>
                  <a:lnTo>
                    <a:pt x="355" y="747"/>
                  </a:lnTo>
                  <a:lnTo>
                    <a:pt x="368" y="734"/>
                  </a:lnTo>
                  <a:lnTo>
                    <a:pt x="368" y="730"/>
                  </a:lnTo>
                  <a:lnTo>
                    <a:pt x="368" y="718"/>
                  </a:lnTo>
                  <a:lnTo>
                    <a:pt x="364" y="710"/>
                  </a:lnTo>
                  <a:lnTo>
                    <a:pt x="319" y="682"/>
                  </a:lnTo>
                  <a:lnTo>
                    <a:pt x="291" y="658"/>
                  </a:lnTo>
                  <a:lnTo>
                    <a:pt x="279" y="654"/>
                  </a:lnTo>
                  <a:lnTo>
                    <a:pt x="267" y="650"/>
                  </a:lnTo>
                  <a:lnTo>
                    <a:pt x="218" y="646"/>
                  </a:lnTo>
                  <a:lnTo>
                    <a:pt x="174" y="634"/>
                  </a:lnTo>
                  <a:lnTo>
                    <a:pt x="150" y="630"/>
                  </a:lnTo>
                  <a:lnTo>
                    <a:pt x="126" y="621"/>
                  </a:lnTo>
                  <a:lnTo>
                    <a:pt x="121" y="617"/>
                  </a:lnTo>
                  <a:lnTo>
                    <a:pt x="109" y="617"/>
                  </a:lnTo>
                  <a:lnTo>
                    <a:pt x="97" y="613"/>
                  </a:lnTo>
                  <a:lnTo>
                    <a:pt x="25" y="613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0" y="589"/>
                  </a:lnTo>
                  <a:lnTo>
                    <a:pt x="13" y="569"/>
                  </a:lnTo>
                  <a:lnTo>
                    <a:pt x="17" y="549"/>
                  </a:lnTo>
                  <a:lnTo>
                    <a:pt x="37" y="533"/>
                  </a:lnTo>
                  <a:lnTo>
                    <a:pt x="49" y="517"/>
                  </a:lnTo>
                  <a:lnTo>
                    <a:pt x="101" y="517"/>
                  </a:lnTo>
                  <a:lnTo>
                    <a:pt x="154" y="517"/>
                  </a:lnTo>
                  <a:lnTo>
                    <a:pt x="158" y="525"/>
                  </a:lnTo>
                  <a:lnTo>
                    <a:pt x="162" y="529"/>
                  </a:lnTo>
                  <a:lnTo>
                    <a:pt x="247" y="549"/>
                  </a:lnTo>
                  <a:lnTo>
                    <a:pt x="267" y="549"/>
                  </a:lnTo>
                  <a:lnTo>
                    <a:pt x="303" y="553"/>
                  </a:lnTo>
                  <a:lnTo>
                    <a:pt x="343" y="553"/>
                  </a:lnTo>
                  <a:lnTo>
                    <a:pt x="384" y="569"/>
                  </a:lnTo>
                  <a:lnTo>
                    <a:pt x="428" y="577"/>
                  </a:lnTo>
                  <a:lnTo>
                    <a:pt x="432" y="577"/>
                  </a:lnTo>
                  <a:lnTo>
                    <a:pt x="436" y="581"/>
                  </a:lnTo>
                  <a:lnTo>
                    <a:pt x="444" y="585"/>
                  </a:lnTo>
                  <a:lnTo>
                    <a:pt x="452" y="585"/>
                  </a:lnTo>
                  <a:lnTo>
                    <a:pt x="529" y="589"/>
                  </a:lnTo>
                  <a:lnTo>
                    <a:pt x="553" y="597"/>
                  </a:lnTo>
                  <a:lnTo>
                    <a:pt x="557" y="601"/>
                  </a:lnTo>
                  <a:lnTo>
                    <a:pt x="577" y="601"/>
                  </a:lnTo>
                  <a:lnTo>
                    <a:pt x="593" y="605"/>
                  </a:lnTo>
                  <a:lnTo>
                    <a:pt x="614" y="609"/>
                  </a:lnTo>
                  <a:lnTo>
                    <a:pt x="634" y="613"/>
                  </a:lnTo>
                  <a:lnTo>
                    <a:pt x="634" y="617"/>
                  </a:lnTo>
                  <a:lnTo>
                    <a:pt x="634" y="626"/>
                  </a:lnTo>
                  <a:lnTo>
                    <a:pt x="642" y="626"/>
                  </a:lnTo>
                  <a:lnTo>
                    <a:pt x="654" y="626"/>
                  </a:lnTo>
                  <a:lnTo>
                    <a:pt x="666" y="630"/>
                  </a:lnTo>
                  <a:lnTo>
                    <a:pt x="682" y="634"/>
                  </a:lnTo>
                  <a:lnTo>
                    <a:pt x="731" y="642"/>
                  </a:lnTo>
                  <a:lnTo>
                    <a:pt x="775" y="642"/>
                  </a:lnTo>
                  <a:lnTo>
                    <a:pt x="787" y="646"/>
                  </a:lnTo>
                  <a:lnTo>
                    <a:pt x="836" y="650"/>
                  </a:lnTo>
                  <a:lnTo>
                    <a:pt x="880" y="650"/>
                  </a:lnTo>
                  <a:lnTo>
                    <a:pt x="892" y="650"/>
                  </a:lnTo>
                  <a:lnTo>
                    <a:pt x="912" y="646"/>
                  </a:lnTo>
                  <a:lnTo>
                    <a:pt x="916" y="642"/>
                  </a:lnTo>
                  <a:lnTo>
                    <a:pt x="932" y="634"/>
                  </a:lnTo>
                  <a:lnTo>
                    <a:pt x="953" y="634"/>
                  </a:lnTo>
                  <a:lnTo>
                    <a:pt x="977" y="634"/>
                  </a:lnTo>
                  <a:lnTo>
                    <a:pt x="997" y="617"/>
                  </a:lnTo>
                  <a:lnTo>
                    <a:pt x="1005" y="605"/>
                  </a:lnTo>
                  <a:lnTo>
                    <a:pt x="1013" y="605"/>
                  </a:lnTo>
                  <a:lnTo>
                    <a:pt x="1033" y="605"/>
                  </a:lnTo>
                  <a:lnTo>
                    <a:pt x="1053" y="605"/>
                  </a:lnTo>
                  <a:lnTo>
                    <a:pt x="1057" y="605"/>
                  </a:lnTo>
                  <a:lnTo>
                    <a:pt x="1069" y="609"/>
                  </a:lnTo>
                  <a:lnTo>
                    <a:pt x="1069" y="621"/>
                  </a:lnTo>
                  <a:lnTo>
                    <a:pt x="1069" y="642"/>
                  </a:lnTo>
                  <a:lnTo>
                    <a:pt x="1053" y="662"/>
                  </a:lnTo>
                  <a:lnTo>
                    <a:pt x="1041" y="682"/>
                  </a:lnTo>
                  <a:lnTo>
                    <a:pt x="1033" y="710"/>
                  </a:lnTo>
                  <a:lnTo>
                    <a:pt x="1025" y="730"/>
                  </a:lnTo>
                  <a:lnTo>
                    <a:pt x="1021" y="734"/>
                  </a:lnTo>
                  <a:lnTo>
                    <a:pt x="1013" y="734"/>
                  </a:lnTo>
                  <a:lnTo>
                    <a:pt x="1001" y="759"/>
                  </a:lnTo>
                  <a:lnTo>
                    <a:pt x="993" y="787"/>
                  </a:lnTo>
                  <a:lnTo>
                    <a:pt x="977" y="795"/>
                  </a:lnTo>
                  <a:lnTo>
                    <a:pt x="977" y="815"/>
                  </a:lnTo>
                  <a:lnTo>
                    <a:pt x="977" y="831"/>
                  </a:lnTo>
                  <a:lnTo>
                    <a:pt x="965" y="851"/>
                  </a:lnTo>
                  <a:lnTo>
                    <a:pt x="944" y="872"/>
                  </a:lnTo>
                  <a:lnTo>
                    <a:pt x="940" y="876"/>
                  </a:lnTo>
                  <a:lnTo>
                    <a:pt x="932" y="884"/>
                  </a:lnTo>
                  <a:lnTo>
                    <a:pt x="932" y="896"/>
                  </a:lnTo>
                  <a:lnTo>
                    <a:pt x="932" y="904"/>
                  </a:lnTo>
                  <a:lnTo>
                    <a:pt x="940" y="904"/>
                  </a:lnTo>
                  <a:lnTo>
                    <a:pt x="953" y="908"/>
                  </a:lnTo>
                  <a:lnTo>
                    <a:pt x="953" y="916"/>
                  </a:lnTo>
                  <a:lnTo>
                    <a:pt x="953" y="924"/>
                  </a:lnTo>
                  <a:lnTo>
                    <a:pt x="944" y="928"/>
                  </a:lnTo>
                  <a:lnTo>
                    <a:pt x="932" y="936"/>
                  </a:lnTo>
                  <a:lnTo>
                    <a:pt x="916" y="948"/>
                  </a:lnTo>
                  <a:lnTo>
                    <a:pt x="908" y="964"/>
                  </a:lnTo>
                  <a:lnTo>
                    <a:pt x="908" y="968"/>
                  </a:lnTo>
                  <a:lnTo>
                    <a:pt x="908" y="977"/>
                  </a:lnTo>
                  <a:lnTo>
                    <a:pt x="912" y="993"/>
                  </a:lnTo>
                  <a:lnTo>
                    <a:pt x="916" y="1005"/>
                  </a:lnTo>
                  <a:lnTo>
                    <a:pt x="924" y="1017"/>
                  </a:lnTo>
                  <a:lnTo>
                    <a:pt x="928" y="1033"/>
                  </a:lnTo>
                  <a:lnTo>
                    <a:pt x="932" y="1073"/>
                  </a:lnTo>
                  <a:lnTo>
                    <a:pt x="932" y="1114"/>
                  </a:lnTo>
                  <a:lnTo>
                    <a:pt x="936" y="1118"/>
                  </a:lnTo>
                  <a:lnTo>
                    <a:pt x="940" y="1122"/>
                  </a:lnTo>
                  <a:lnTo>
                    <a:pt x="944" y="1130"/>
                  </a:lnTo>
                  <a:lnTo>
                    <a:pt x="948" y="1142"/>
                  </a:lnTo>
                  <a:lnTo>
                    <a:pt x="948" y="1174"/>
                  </a:lnTo>
                  <a:lnTo>
                    <a:pt x="948" y="1206"/>
                  </a:lnTo>
                  <a:lnTo>
                    <a:pt x="948" y="1223"/>
                  </a:lnTo>
                  <a:lnTo>
                    <a:pt x="944" y="1239"/>
                  </a:lnTo>
                  <a:lnTo>
                    <a:pt x="953" y="1247"/>
                  </a:lnTo>
                  <a:lnTo>
                    <a:pt x="961" y="1259"/>
                  </a:lnTo>
                  <a:lnTo>
                    <a:pt x="965" y="1259"/>
                  </a:lnTo>
                  <a:lnTo>
                    <a:pt x="965" y="1271"/>
                  </a:lnTo>
                  <a:lnTo>
                    <a:pt x="977" y="1275"/>
                  </a:lnTo>
                  <a:lnTo>
                    <a:pt x="977" y="1279"/>
                  </a:lnTo>
                  <a:lnTo>
                    <a:pt x="993" y="1311"/>
                  </a:lnTo>
                  <a:lnTo>
                    <a:pt x="1001" y="1328"/>
                  </a:lnTo>
                  <a:lnTo>
                    <a:pt x="1001" y="1372"/>
                  </a:lnTo>
                  <a:lnTo>
                    <a:pt x="1001" y="1424"/>
                  </a:lnTo>
                  <a:lnTo>
                    <a:pt x="1013" y="1436"/>
                  </a:lnTo>
                  <a:lnTo>
                    <a:pt x="1033" y="1449"/>
                  </a:lnTo>
                  <a:lnTo>
                    <a:pt x="1033" y="1457"/>
                  </a:lnTo>
                  <a:lnTo>
                    <a:pt x="1041" y="1465"/>
                  </a:lnTo>
                  <a:lnTo>
                    <a:pt x="1049" y="1477"/>
                  </a:lnTo>
                  <a:lnTo>
                    <a:pt x="1057" y="1481"/>
                  </a:lnTo>
                  <a:lnTo>
                    <a:pt x="1061" y="1493"/>
                  </a:lnTo>
                  <a:lnTo>
                    <a:pt x="1061" y="1509"/>
                  </a:lnTo>
                  <a:lnTo>
                    <a:pt x="1069" y="1541"/>
                  </a:lnTo>
                  <a:lnTo>
                    <a:pt x="1069" y="1574"/>
                  </a:lnTo>
                  <a:lnTo>
                    <a:pt x="1078" y="1590"/>
                  </a:lnTo>
                  <a:lnTo>
                    <a:pt x="1082" y="1598"/>
                  </a:lnTo>
                  <a:lnTo>
                    <a:pt x="1086" y="1602"/>
                  </a:lnTo>
                  <a:lnTo>
                    <a:pt x="1094" y="1606"/>
                  </a:lnTo>
                  <a:lnTo>
                    <a:pt x="1094" y="1614"/>
                  </a:lnTo>
                  <a:lnTo>
                    <a:pt x="1094" y="1618"/>
                  </a:lnTo>
                  <a:lnTo>
                    <a:pt x="1098" y="1622"/>
                  </a:lnTo>
                  <a:lnTo>
                    <a:pt x="1106" y="1626"/>
                  </a:lnTo>
                  <a:lnTo>
                    <a:pt x="1110" y="1638"/>
                  </a:lnTo>
                  <a:lnTo>
                    <a:pt x="1110" y="1646"/>
                  </a:lnTo>
                  <a:lnTo>
                    <a:pt x="1114" y="1650"/>
                  </a:lnTo>
                  <a:lnTo>
                    <a:pt x="1122" y="1654"/>
                  </a:lnTo>
                  <a:lnTo>
                    <a:pt x="1122" y="1670"/>
                  </a:lnTo>
                  <a:lnTo>
                    <a:pt x="1126" y="1691"/>
                  </a:lnTo>
                  <a:lnTo>
                    <a:pt x="1126" y="1699"/>
                  </a:lnTo>
                  <a:lnTo>
                    <a:pt x="1130" y="1707"/>
                  </a:lnTo>
                  <a:lnTo>
                    <a:pt x="1138" y="1711"/>
                  </a:lnTo>
                  <a:lnTo>
                    <a:pt x="1146" y="1723"/>
                  </a:lnTo>
                  <a:lnTo>
                    <a:pt x="1162" y="1727"/>
                  </a:lnTo>
                  <a:lnTo>
                    <a:pt x="1195" y="1735"/>
                  </a:lnTo>
                  <a:lnTo>
                    <a:pt x="1195" y="1743"/>
                  </a:lnTo>
                  <a:lnTo>
                    <a:pt x="1199" y="1743"/>
                  </a:lnTo>
                  <a:lnTo>
                    <a:pt x="1207" y="1779"/>
                  </a:lnTo>
                  <a:lnTo>
                    <a:pt x="1207" y="1783"/>
                  </a:lnTo>
                  <a:lnTo>
                    <a:pt x="1235" y="1791"/>
                  </a:lnTo>
                  <a:lnTo>
                    <a:pt x="1255" y="1791"/>
                  </a:lnTo>
                  <a:lnTo>
                    <a:pt x="1259" y="1796"/>
                  </a:lnTo>
                  <a:lnTo>
                    <a:pt x="1263" y="1796"/>
                  </a:lnTo>
                  <a:lnTo>
                    <a:pt x="1263" y="1804"/>
                  </a:lnTo>
                  <a:lnTo>
                    <a:pt x="1263" y="1816"/>
                  </a:lnTo>
                  <a:lnTo>
                    <a:pt x="1259" y="1820"/>
                  </a:lnTo>
                  <a:lnTo>
                    <a:pt x="1255" y="1824"/>
                  </a:lnTo>
                  <a:lnTo>
                    <a:pt x="1255" y="1828"/>
                  </a:lnTo>
                  <a:lnTo>
                    <a:pt x="1259" y="1832"/>
                  </a:lnTo>
                  <a:lnTo>
                    <a:pt x="1263" y="1844"/>
                  </a:lnTo>
                  <a:lnTo>
                    <a:pt x="1299" y="1860"/>
                  </a:lnTo>
                  <a:lnTo>
                    <a:pt x="1308" y="1864"/>
                  </a:lnTo>
                  <a:lnTo>
                    <a:pt x="1324" y="1868"/>
                  </a:lnTo>
                  <a:lnTo>
                    <a:pt x="1340" y="1872"/>
                  </a:lnTo>
                  <a:lnTo>
                    <a:pt x="1344" y="1876"/>
                  </a:lnTo>
                  <a:lnTo>
                    <a:pt x="1352" y="1876"/>
                  </a:lnTo>
                  <a:lnTo>
                    <a:pt x="1356" y="1876"/>
                  </a:lnTo>
                  <a:lnTo>
                    <a:pt x="1360" y="1872"/>
                  </a:lnTo>
                  <a:lnTo>
                    <a:pt x="1368" y="1868"/>
                  </a:lnTo>
                  <a:lnTo>
                    <a:pt x="1400" y="1868"/>
                  </a:lnTo>
                  <a:lnTo>
                    <a:pt x="1437" y="1864"/>
                  </a:lnTo>
                  <a:lnTo>
                    <a:pt x="1445" y="1832"/>
                  </a:lnTo>
                  <a:lnTo>
                    <a:pt x="1453" y="1775"/>
                  </a:lnTo>
                  <a:lnTo>
                    <a:pt x="1457" y="1755"/>
                  </a:lnTo>
                  <a:lnTo>
                    <a:pt x="1457" y="1731"/>
                  </a:lnTo>
                  <a:lnTo>
                    <a:pt x="1441" y="1711"/>
                  </a:lnTo>
                  <a:lnTo>
                    <a:pt x="1437" y="1707"/>
                  </a:lnTo>
                  <a:lnTo>
                    <a:pt x="1429" y="1707"/>
                  </a:lnTo>
                  <a:lnTo>
                    <a:pt x="1416" y="1699"/>
                  </a:lnTo>
                  <a:lnTo>
                    <a:pt x="1404" y="1699"/>
                  </a:lnTo>
                  <a:lnTo>
                    <a:pt x="1392" y="1699"/>
                  </a:lnTo>
                  <a:lnTo>
                    <a:pt x="1392" y="1707"/>
                  </a:lnTo>
                  <a:lnTo>
                    <a:pt x="1388" y="1707"/>
                  </a:lnTo>
                  <a:lnTo>
                    <a:pt x="1364" y="1707"/>
                  </a:lnTo>
                  <a:lnTo>
                    <a:pt x="1340" y="1707"/>
                  </a:lnTo>
                  <a:lnTo>
                    <a:pt x="1328" y="1695"/>
                  </a:lnTo>
                  <a:lnTo>
                    <a:pt x="1312" y="1687"/>
                  </a:lnTo>
                  <a:lnTo>
                    <a:pt x="1312" y="1658"/>
                  </a:lnTo>
                  <a:lnTo>
                    <a:pt x="1312" y="1630"/>
                  </a:lnTo>
                  <a:lnTo>
                    <a:pt x="1320" y="1622"/>
                  </a:lnTo>
                  <a:lnTo>
                    <a:pt x="1324" y="1614"/>
                  </a:lnTo>
                  <a:lnTo>
                    <a:pt x="1324" y="1594"/>
                  </a:lnTo>
                  <a:lnTo>
                    <a:pt x="1328" y="1566"/>
                  </a:lnTo>
                  <a:lnTo>
                    <a:pt x="1324" y="1566"/>
                  </a:lnTo>
                  <a:lnTo>
                    <a:pt x="1312" y="1562"/>
                  </a:lnTo>
                  <a:lnTo>
                    <a:pt x="1308" y="1549"/>
                  </a:lnTo>
                  <a:lnTo>
                    <a:pt x="1303" y="1537"/>
                  </a:lnTo>
                  <a:lnTo>
                    <a:pt x="1303" y="1509"/>
                  </a:lnTo>
                  <a:lnTo>
                    <a:pt x="1303" y="1493"/>
                  </a:lnTo>
                  <a:lnTo>
                    <a:pt x="1308" y="1489"/>
                  </a:lnTo>
                  <a:lnTo>
                    <a:pt x="1312" y="1481"/>
                  </a:lnTo>
                  <a:lnTo>
                    <a:pt x="1312" y="1465"/>
                  </a:lnTo>
                  <a:lnTo>
                    <a:pt x="1312" y="1449"/>
                  </a:lnTo>
                  <a:lnTo>
                    <a:pt x="1308" y="1449"/>
                  </a:lnTo>
                  <a:lnTo>
                    <a:pt x="1303" y="1445"/>
                  </a:lnTo>
                  <a:lnTo>
                    <a:pt x="1291" y="1424"/>
                  </a:lnTo>
                  <a:lnTo>
                    <a:pt x="1283" y="1408"/>
                  </a:lnTo>
                  <a:lnTo>
                    <a:pt x="1279" y="1400"/>
                  </a:lnTo>
                  <a:lnTo>
                    <a:pt x="1275" y="1392"/>
                  </a:lnTo>
                  <a:lnTo>
                    <a:pt x="1275" y="1352"/>
                  </a:lnTo>
                  <a:lnTo>
                    <a:pt x="1279" y="1340"/>
                  </a:lnTo>
                  <a:lnTo>
                    <a:pt x="1287" y="1332"/>
                  </a:lnTo>
                  <a:lnTo>
                    <a:pt x="1303" y="1323"/>
                  </a:lnTo>
                  <a:lnTo>
                    <a:pt x="1312" y="1307"/>
                  </a:lnTo>
                  <a:lnTo>
                    <a:pt x="1328" y="1291"/>
                  </a:lnTo>
                  <a:lnTo>
                    <a:pt x="1344" y="1291"/>
                  </a:lnTo>
                  <a:lnTo>
                    <a:pt x="1364" y="1291"/>
                  </a:lnTo>
                  <a:lnTo>
                    <a:pt x="1364" y="1315"/>
                  </a:lnTo>
                  <a:lnTo>
                    <a:pt x="1364" y="1340"/>
                  </a:lnTo>
                  <a:lnTo>
                    <a:pt x="1360" y="1344"/>
                  </a:lnTo>
                  <a:lnTo>
                    <a:pt x="1360" y="1360"/>
                  </a:lnTo>
                  <a:lnTo>
                    <a:pt x="1360" y="1376"/>
                  </a:lnTo>
                  <a:lnTo>
                    <a:pt x="1364" y="1388"/>
                  </a:lnTo>
                  <a:lnTo>
                    <a:pt x="1364" y="1392"/>
                  </a:lnTo>
                  <a:lnTo>
                    <a:pt x="1376" y="1400"/>
                  </a:lnTo>
                  <a:lnTo>
                    <a:pt x="1384" y="1408"/>
                  </a:lnTo>
                  <a:lnTo>
                    <a:pt x="1388" y="1412"/>
                  </a:lnTo>
                  <a:lnTo>
                    <a:pt x="1392" y="1424"/>
                  </a:lnTo>
                  <a:lnTo>
                    <a:pt x="1392" y="1440"/>
                  </a:lnTo>
                  <a:lnTo>
                    <a:pt x="1396" y="1453"/>
                  </a:lnTo>
                  <a:lnTo>
                    <a:pt x="1400" y="1465"/>
                  </a:lnTo>
                  <a:lnTo>
                    <a:pt x="1412" y="1481"/>
                  </a:lnTo>
                  <a:lnTo>
                    <a:pt x="1416" y="1501"/>
                  </a:lnTo>
                  <a:lnTo>
                    <a:pt x="1429" y="1517"/>
                  </a:lnTo>
                  <a:lnTo>
                    <a:pt x="1433" y="1525"/>
                  </a:lnTo>
                  <a:lnTo>
                    <a:pt x="1441" y="1533"/>
                  </a:lnTo>
                  <a:lnTo>
                    <a:pt x="1445" y="1541"/>
                  </a:lnTo>
                  <a:lnTo>
                    <a:pt x="1449" y="1553"/>
                  </a:lnTo>
                  <a:lnTo>
                    <a:pt x="1465" y="1562"/>
                  </a:lnTo>
                  <a:lnTo>
                    <a:pt x="1473" y="1570"/>
                  </a:lnTo>
                  <a:lnTo>
                    <a:pt x="1477" y="1602"/>
                  </a:lnTo>
                  <a:lnTo>
                    <a:pt x="1481" y="1618"/>
                  </a:lnTo>
                  <a:lnTo>
                    <a:pt x="1493" y="1626"/>
                  </a:lnTo>
                  <a:lnTo>
                    <a:pt x="1501" y="1638"/>
                  </a:lnTo>
                  <a:lnTo>
                    <a:pt x="1509" y="1642"/>
                  </a:lnTo>
                  <a:lnTo>
                    <a:pt x="1525" y="1646"/>
                  </a:lnTo>
                  <a:lnTo>
                    <a:pt x="1578" y="1646"/>
                  </a:lnTo>
                  <a:lnTo>
                    <a:pt x="1630" y="1650"/>
                  </a:lnTo>
                  <a:lnTo>
                    <a:pt x="1634" y="1646"/>
                  </a:lnTo>
                  <a:lnTo>
                    <a:pt x="1658" y="1642"/>
                  </a:lnTo>
                  <a:lnTo>
                    <a:pt x="1679" y="1638"/>
                  </a:lnTo>
                  <a:lnTo>
                    <a:pt x="1703" y="1618"/>
                  </a:lnTo>
                  <a:lnTo>
                    <a:pt x="1731" y="1606"/>
                  </a:lnTo>
                  <a:lnTo>
                    <a:pt x="1743" y="1598"/>
                  </a:lnTo>
                  <a:lnTo>
                    <a:pt x="1743" y="1590"/>
                  </a:lnTo>
                  <a:lnTo>
                    <a:pt x="1767" y="1582"/>
                  </a:lnTo>
                  <a:lnTo>
                    <a:pt x="1780" y="1574"/>
                  </a:lnTo>
                  <a:lnTo>
                    <a:pt x="1828" y="1574"/>
                  </a:lnTo>
                  <a:lnTo>
                    <a:pt x="1872" y="1574"/>
                  </a:lnTo>
                  <a:lnTo>
                    <a:pt x="1884" y="1574"/>
                  </a:lnTo>
                  <a:lnTo>
                    <a:pt x="1917" y="1578"/>
                  </a:lnTo>
                  <a:lnTo>
                    <a:pt x="1933" y="1598"/>
                  </a:lnTo>
                  <a:lnTo>
                    <a:pt x="1949" y="1614"/>
                  </a:lnTo>
                  <a:lnTo>
                    <a:pt x="1953" y="1618"/>
                  </a:lnTo>
                  <a:lnTo>
                    <a:pt x="1957" y="1622"/>
                  </a:lnTo>
                  <a:lnTo>
                    <a:pt x="1969" y="1638"/>
                  </a:lnTo>
                  <a:lnTo>
                    <a:pt x="1973" y="1646"/>
                  </a:lnTo>
                  <a:lnTo>
                    <a:pt x="1981" y="1650"/>
                  </a:lnTo>
                  <a:lnTo>
                    <a:pt x="1985" y="1654"/>
                  </a:lnTo>
                  <a:lnTo>
                    <a:pt x="1989" y="1658"/>
                  </a:lnTo>
                  <a:lnTo>
                    <a:pt x="2001" y="1666"/>
                  </a:lnTo>
                  <a:lnTo>
                    <a:pt x="2009" y="1670"/>
                  </a:lnTo>
                  <a:lnTo>
                    <a:pt x="2026" y="1683"/>
                  </a:lnTo>
                  <a:lnTo>
                    <a:pt x="2078" y="1683"/>
                  </a:lnTo>
                  <a:lnTo>
                    <a:pt x="2126" y="1683"/>
                  </a:lnTo>
                  <a:lnTo>
                    <a:pt x="2147" y="1670"/>
                  </a:lnTo>
                  <a:lnTo>
                    <a:pt x="2171" y="1662"/>
                  </a:lnTo>
                  <a:lnTo>
                    <a:pt x="2175" y="1666"/>
                  </a:lnTo>
                  <a:lnTo>
                    <a:pt x="2183" y="1666"/>
                  </a:lnTo>
                  <a:lnTo>
                    <a:pt x="2191" y="1662"/>
                  </a:lnTo>
                  <a:lnTo>
                    <a:pt x="2183" y="1658"/>
                  </a:lnTo>
                  <a:lnTo>
                    <a:pt x="2183" y="1654"/>
                  </a:lnTo>
                  <a:lnTo>
                    <a:pt x="2191" y="1654"/>
                  </a:lnTo>
                  <a:lnTo>
                    <a:pt x="2199" y="1650"/>
                  </a:lnTo>
                  <a:lnTo>
                    <a:pt x="2207" y="1650"/>
                  </a:lnTo>
                  <a:lnTo>
                    <a:pt x="2219" y="1646"/>
                  </a:lnTo>
                  <a:lnTo>
                    <a:pt x="2227" y="1638"/>
                  </a:lnTo>
                  <a:lnTo>
                    <a:pt x="2235" y="1626"/>
                  </a:lnTo>
                  <a:lnTo>
                    <a:pt x="2243" y="1618"/>
                  </a:lnTo>
                  <a:lnTo>
                    <a:pt x="2256" y="1602"/>
                  </a:lnTo>
                  <a:lnTo>
                    <a:pt x="2260" y="1598"/>
                  </a:lnTo>
                  <a:lnTo>
                    <a:pt x="2260" y="1570"/>
                  </a:lnTo>
                  <a:lnTo>
                    <a:pt x="2268" y="1549"/>
                  </a:lnTo>
                  <a:lnTo>
                    <a:pt x="2272" y="1541"/>
                  </a:lnTo>
                  <a:lnTo>
                    <a:pt x="2276" y="1537"/>
                  </a:lnTo>
                  <a:lnTo>
                    <a:pt x="2280" y="1509"/>
                  </a:lnTo>
                  <a:lnTo>
                    <a:pt x="2280" y="1481"/>
                  </a:lnTo>
                  <a:lnTo>
                    <a:pt x="2284" y="1473"/>
                  </a:lnTo>
                  <a:lnTo>
                    <a:pt x="2288" y="1457"/>
                  </a:lnTo>
                  <a:lnTo>
                    <a:pt x="2356" y="1449"/>
                  </a:lnTo>
                  <a:lnTo>
                    <a:pt x="2385" y="1449"/>
                  </a:lnTo>
                  <a:lnTo>
                    <a:pt x="2421" y="1457"/>
                  </a:lnTo>
                  <a:lnTo>
                    <a:pt x="2453" y="1473"/>
                  </a:lnTo>
                  <a:lnTo>
                    <a:pt x="2481" y="1473"/>
                  </a:lnTo>
                  <a:lnTo>
                    <a:pt x="2506" y="1473"/>
                  </a:lnTo>
                  <a:lnTo>
                    <a:pt x="2510" y="1481"/>
                  </a:lnTo>
                  <a:lnTo>
                    <a:pt x="2514" y="1485"/>
                  </a:lnTo>
                  <a:lnTo>
                    <a:pt x="2562" y="1501"/>
                  </a:lnTo>
                  <a:lnTo>
                    <a:pt x="2590" y="1513"/>
                  </a:lnTo>
                  <a:lnTo>
                    <a:pt x="2607" y="1521"/>
                  </a:lnTo>
                  <a:lnTo>
                    <a:pt x="2619" y="1529"/>
                  </a:lnTo>
                  <a:lnTo>
                    <a:pt x="2643" y="1533"/>
                  </a:lnTo>
                  <a:lnTo>
                    <a:pt x="2651" y="1537"/>
                  </a:lnTo>
                  <a:lnTo>
                    <a:pt x="2667" y="1537"/>
                  </a:lnTo>
                  <a:lnTo>
                    <a:pt x="2683" y="1537"/>
                  </a:lnTo>
                  <a:lnTo>
                    <a:pt x="2711" y="1529"/>
                  </a:lnTo>
                  <a:lnTo>
                    <a:pt x="2808" y="1501"/>
                  </a:lnTo>
                  <a:lnTo>
                    <a:pt x="2812" y="1489"/>
                  </a:lnTo>
                  <a:lnTo>
                    <a:pt x="2824" y="1485"/>
                  </a:lnTo>
                  <a:lnTo>
                    <a:pt x="2840" y="1477"/>
                  </a:lnTo>
                  <a:lnTo>
                    <a:pt x="2869" y="1465"/>
                  </a:lnTo>
                  <a:lnTo>
                    <a:pt x="2897" y="1457"/>
                  </a:lnTo>
                  <a:lnTo>
                    <a:pt x="2925" y="1445"/>
                  </a:lnTo>
                  <a:lnTo>
                    <a:pt x="2937" y="1436"/>
                  </a:lnTo>
                  <a:lnTo>
                    <a:pt x="2970" y="1436"/>
                  </a:lnTo>
                  <a:lnTo>
                    <a:pt x="3006" y="1436"/>
                  </a:lnTo>
                  <a:lnTo>
                    <a:pt x="3022" y="1449"/>
                  </a:lnTo>
                  <a:lnTo>
                    <a:pt x="3046" y="1465"/>
                  </a:lnTo>
                  <a:lnTo>
                    <a:pt x="3054" y="1465"/>
                  </a:lnTo>
                  <a:lnTo>
                    <a:pt x="3070" y="1473"/>
                  </a:lnTo>
                  <a:lnTo>
                    <a:pt x="3087" y="1489"/>
                  </a:lnTo>
                  <a:lnTo>
                    <a:pt x="3111" y="1501"/>
                  </a:lnTo>
                  <a:lnTo>
                    <a:pt x="3163" y="1517"/>
                  </a:lnTo>
                  <a:lnTo>
                    <a:pt x="3183" y="1517"/>
                  </a:lnTo>
                  <a:lnTo>
                    <a:pt x="3195" y="1517"/>
                  </a:lnTo>
                  <a:lnTo>
                    <a:pt x="3195" y="1513"/>
                  </a:lnTo>
                  <a:lnTo>
                    <a:pt x="3208" y="1501"/>
                  </a:lnTo>
                  <a:lnTo>
                    <a:pt x="3212" y="1485"/>
                  </a:lnTo>
                  <a:lnTo>
                    <a:pt x="3236" y="1473"/>
                  </a:lnTo>
                  <a:lnTo>
                    <a:pt x="3252" y="1457"/>
                  </a:lnTo>
                  <a:lnTo>
                    <a:pt x="3264" y="1453"/>
                  </a:lnTo>
                  <a:lnTo>
                    <a:pt x="3276" y="1453"/>
                  </a:lnTo>
                  <a:lnTo>
                    <a:pt x="3280" y="1445"/>
                  </a:lnTo>
                  <a:lnTo>
                    <a:pt x="3288" y="1428"/>
                  </a:lnTo>
                  <a:lnTo>
                    <a:pt x="3296" y="1424"/>
                  </a:lnTo>
                  <a:lnTo>
                    <a:pt x="3308" y="1424"/>
                  </a:lnTo>
                  <a:lnTo>
                    <a:pt x="3312" y="1412"/>
                  </a:lnTo>
                  <a:lnTo>
                    <a:pt x="3312" y="1404"/>
                  </a:lnTo>
                  <a:lnTo>
                    <a:pt x="3317" y="1404"/>
                  </a:lnTo>
                  <a:lnTo>
                    <a:pt x="3317" y="1400"/>
                  </a:lnTo>
                  <a:lnTo>
                    <a:pt x="3329" y="1396"/>
                  </a:lnTo>
                  <a:lnTo>
                    <a:pt x="3341" y="1392"/>
                  </a:lnTo>
                  <a:lnTo>
                    <a:pt x="3349" y="1376"/>
                  </a:lnTo>
                  <a:lnTo>
                    <a:pt x="3365" y="1360"/>
                  </a:lnTo>
                  <a:lnTo>
                    <a:pt x="3373" y="1360"/>
                  </a:lnTo>
                  <a:lnTo>
                    <a:pt x="3381" y="1360"/>
                  </a:lnTo>
                  <a:lnTo>
                    <a:pt x="3401" y="1364"/>
                  </a:lnTo>
                  <a:lnTo>
                    <a:pt x="3425" y="1368"/>
                  </a:lnTo>
                  <a:lnTo>
                    <a:pt x="3425" y="1364"/>
                  </a:lnTo>
                  <a:lnTo>
                    <a:pt x="3429" y="1364"/>
                  </a:lnTo>
                  <a:lnTo>
                    <a:pt x="3458" y="1364"/>
                  </a:lnTo>
                  <a:lnTo>
                    <a:pt x="3486" y="1364"/>
                  </a:lnTo>
                  <a:lnTo>
                    <a:pt x="3498" y="1368"/>
                  </a:lnTo>
                  <a:lnTo>
                    <a:pt x="3502" y="1376"/>
                  </a:lnTo>
                  <a:lnTo>
                    <a:pt x="3522" y="1376"/>
                  </a:lnTo>
                  <a:lnTo>
                    <a:pt x="3546" y="1380"/>
                  </a:lnTo>
                  <a:lnTo>
                    <a:pt x="3567" y="1396"/>
                  </a:lnTo>
                  <a:lnTo>
                    <a:pt x="3587" y="1404"/>
                  </a:lnTo>
                  <a:lnTo>
                    <a:pt x="3595" y="1412"/>
                  </a:lnTo>
                  <a:lnTo>
                    <a:pt x="3603" y="1416"/>
                  </a:lnTo>
                  <a:lnTo>
                    <a:pt x="3623" y="1424"/>
                  </a:lnTo>
                  <a:lnTo>
                    <a:pt x="3676" y="1424"/>
                  </a:lnTo>
                  <a:lnTo>
                    <a:pt x="3684" y="1424"/>
                  </a:lnTo>
                  <a:lnTo>
                    <a:pt x="3688" y="1428"/>
                  </a:lnTo>
                  <a:lnTo>
                    <a:pt x="3700" y="1428"/>
                  </a:lnTo>
                  <a:lnTo>
                    <a:pt x="3712" y="1428"/>
                  </a:lnTo>
                  <a:lnTo>
                    <a:pt x="3728" y="1424"/>
                  </a:lnTo>
                  <a:lnTo>
                    <a:pt x="3732" y="1424"/>
                  </a:lnTo>
                  <a:lnTo>
                    <a:pt x="3756" y="1424"/>
                  </a:lnTo>
                  <a:lnTo>
                    <a:pt x="3772" y="1416"/>
                  </a:lnTo>
                  <a:lnTo>
                    <a:pt x="3789" y="1412"/>
                  </a:lnTo>
                  <a:lnTo>
                    <a:pt x="3797" y="1408"/>
                  </a:lnTo>
                  <a:lnTo>
                    <a:pt x="3809" y="1404"/>
                  </a:lnTo>
                  <a:lnTo>
                    <a:pt x="3813" y="1396"/>
                  </a:lnTo>
                  <a:lnTo>
                    <a:pt x="3821" y="1388"/>
                  </a:lnTo>
                  <a:lnTo>
                    <a:pt x="3829" y="1376"/>
                  </a:lnTo>
                  <a:lnTo>
                    <a:pt x="3833" y="1372"/>
                  </a:lnTo>
                  <a:lnTo>
                    <a:pt x="3849" y="1368"/>
                  </a:lnTo>
                  <a:lnTo>
                    <a:pt x="3857" y="1364"/>
                  </a:lnTo>
                  <a:lnTo>
                    <a:pt x="3869" y="1364"/>
                  </a:lnTo>
                  <a:lnTo>
                    <a:pt x="3885" y="1356"/>
                  </a:lnTo>
                  <a:lnTo>
                    <a:pt x="3893" y="1348"/>
                  </a:lnTo>
                  <a:lnTo>
                    <a:pt x="3922" y="1344"/>
                  </a:lnTo>
                  <a:lnTo>
                    <a:pt x="3950" y="1332"/>
                  </a:lnTo>
                  <a:lnTo>
                    <a:pt x="3958" y="1332"/>
                  </a:lnTo>
                  <a:lnTo>
                    <a:pt x="3966" y="1332"/>
                  </a:lnTo>
                  <a:lnTo>
                    <a:pt x="3986" y="1340"/>
                  </a:lnTo>
                  <a:lnTo>
                    <a:pt x="4010" y="1348"/>
                  </a:lnTo>
                  <a:lnTo>
                    <a:pt x="4022" y="1352"/>
                  </a:lnTo>
                  <a:lnTo>
                    <a:pt x="4039" y="1360"/>
                  </a:lnTo>
                  <a:lnTo>
                    <a:pt x="4055" y="1372"/>
                  </a:lnTo>
                  <a:lnTo>
                    <a:pt x="4071" y="1392"/>
                  </a:lnTo>
                  <a:lnTo>
                    <a:pt x="4079" y="1404"/>
                  </a:lnTo>
                  <a:lnTo>
                    <a:pt x="4083" y="1416"/>
                  </a:lnTo>
                  <a:lnTo>
                    <a:pt x="4091" y="1424"/>
                  </a:lnTo>
                  <a:lnTo>
                    <a:pt x="4103" y="1428"/>
                  </a:lnTo>
                  <a:lnTo>
                    <a:pt x="4127" y="1445"/>
                  </a:lnTo>
                  <a:lnTo>
                    <a:pt x="4152" y="1457"/>
                  </a:lnTo>
                  <a:lnTo>
                    <a:pt x="4192" y="1457"/>
                  </a:lnTo>
                  <a:lnTo>
                    <a:pt x="4232" y="1453"/>
                  </a:lnTo>
                  <a:lnTo>
                    <a:pt x="4261" y="1440"/>
                  </a:lnTo>
                  <a:lnTo>
                    <a:pt x="4273" y="1428"/>
                  </a:lnTo>
                  <a:lnTo>
                    <a:pt x="4293" y="1396"/>
                  </a:lnTo>
                  <a:lnTo>
                    <a:pt x="4309" y="1368"/>
                  </a:lnTo>
                  <a:lnTo>
                    <a:pt x="4309" y="1356"/>
                  </a:lnTo>
                  <a:lnTo>
                    <a:pt x="4321" y="1340"/>
                  </a:lnTo>
                  <a:lnTo>
                    <a:pt x="4325" y="1279"/>
                  </a:lnTo>
                  <a:lnTo>
                    <a:pt x="4325" y="1243"/>
                  </a:lnTo>
                  <a:lnTo>
                    <a:pt x="4329" y="1235"/>
                  </a:lnTo>
                  <a:lnTo>
                    <a:pt x="4329" y="1223"/>
                  </a:lnTo>
                  <a:lnTo>
                    <a:pt x="4337" y="1211"/>
                  </a:lnTo>
                  <a:lnTo>
                    <a:pt x="4353" y="1202"/>
                  </a:lnTo>
                  <a:lnTo>
                    <a:pt x="4357" y="1194"/>
                  </a:lnTo>
                  <a:lnTo>
                    <a:pt x="4357" y="1182"/>
                  </a:lnTo>
                  <a:lnTo>
                    <a:pt x="4357" y="1174"/>
                  </a:lnTo>
                  <a:lnTo>
                    <a:pt x="4357" y="1162"/>
                  </a:lnTo>
                  <a:lnTo>
                    <a:pt x="4361" y="1158"/>
                  </a:lnTo>
                  <a:lnTo>
                    <a:pt x="4373" y="1146"/>
                  </a:lnTo>
                  <a:lnTo>
                    <a:pt x="4386" y="1134"/>
                  </a:lnTo>
                  <a:lnTo>
                    <a:pt x="4398" y="1122"/>
                  </a:lnTo>
                  <a:lnTo>
                    <a:pt x="4418" y="1118"/>
                  </a:lnTo>
                  <a:lnTo>
                    <a:pt x="4442" y="1114"/>
                  </a:lnTo>
                  <a:lnTo>
                    <a:pt x="4446" y="1106"/>
                  </a:lnTo>
                  <a:lnTo>
                    <a:pt x="4446" y="1102"/>
                  </a:lnTo>
                  <a:lnTo>
                    <a:pt x="4470" y="1089"/>
                  </a:lnTo>
                  <a:lnTo>
                    <a:pt x="4486" y="1081"/>
                  </a:lnTo>
                  <a:lnTo>
                    <a:pt x="4490" y="1077"/>
                  </a:lnTo>
                  <a:lnTo>
                    <a:pt x="4499" y="1077"/>
                  </a:lnTo>
                  <a:lnTo>
                    <a:pt x="4507" y="1069"/>
                  </a:lnTo>
                  <a:lnTo>
                    <a:pt x="4519" y="1061"/>
                  </a:lnTo>
                  <a:lnTo>
                    <a:pt x="4531" y="1033"/>
                  </a:lnTo>
                  <a:lnTo>
                    <a:pt x="4571" y="977"/>
                  </a:lnTo>
                  <a:lnTo>
                    <a:pt x="4575" y="968"/>
                  </a:lnTo>
                  <a:lnTo>
                    <a:pt x="4579" y="960"/>
                  </a:lnTo>
                  <a:lnTo>
                    <a:pt x="4583" y="952"/>
                  </a:lnTo>
                  <a:lnTo>
                    <a:pt x="4591" y="944"/>
                  </a:lnTo>
                  <a:lnTo>
                    <a:pt x="4591" y="928"/>
                  </a:lnTo>
                  <a:lnTo>
                    <a:pt x="4595" y="912"/>
                  </a:lnTo>
                  <a:lnTo>
                    <a:pt x="4611" y="900"/>
                  </a:lnTo>
                  <a:lnTo>
                    <a:pt x="4636" y="880"/>
                  </a:lnTo>
                  <a:lnTo>
                    <a:pt x="4660" y="876"/>
                  </a:lnTo>
                  <a:lnTo>
                    <a:pt x="4692" y="872"/>
                  </a:lnTo>
                  <a:lnTo>
                    <a:pt x="4724" y="872"/>
                  </a:lnTo>
                  <a:lnTo>
                    <a:pt x="4761" y="872"/>
                  </a:lnTo>
                  <a:lnTo>
                    <a:pt x="4769" y="876"/>
                  </a:lnTo>
                  <a:lnTo>
                    <a:pt x="4777" y="876"/>
                  </a:lnTo>
                  <a:lnTo>
                    <a:pt x="4781" y="880"/>
                  </a:lnTo>
                  <a:lnTo>
                    <a:pt x="4781" y="884"/>
                  </a:lnTo>
                  <a:lnTo>
                    <a:pt x="4789" y="892"/>
                  </a:lnTo>
                  <a:lnTo>
                    <a:pt x="4801" y="892"/>
                  </a:lnTo>
                  <a:lnTo>
                    <a:pt x="4805" y="896"/>
                  </a:lnTo>
                  <a:lnTo>
                    <a:pt x="4809" y="900"/>
                  </a:lnTo>
                  <a:lnTo>
                    <a:pt x="4817" y="904"/>
                  </a:lnTo>
                  <a:lnTo>
                    <a:pt x="4829" y="904"/>
                  </a:lnTo>
                  <a:lnTo>
                    <a:pt x="4833" y="908"/>
                  </a:lnTo>
                  <a:lnTo>
                    <a:pt x="4837" y="912"/>
                  </a:lnTo>
                  <a:lnTo>
                    <a:pt x="4858" y="912"/>
                  </a:lnTo>
                  <a:lnTo>
                    <a:pt x="4878" y="916"/>
                  </a:lnTo>
                  <a:lnTo>
                    <a:pt x="4902" y="900"/>
                  </a:lnTo>
                  <a:lnTo>
                    <a:pt x="4926" y="884"/>
                  </a:lnTo>
                  <a:lnTo>
                    <a:pt x="4946" y="868"/>
                  </a:lnTo>
                  <a:lnTo>
                    <a:pt x="4971" y="851"/>
                  </a:lnTo>
                  <a:lnTo>
                    <a:pt x="4995" y="843"/>
                  </a:lnTo>
                  <a:lnTo>
                    <a:pt x="5011" y="831"/>
                  </a:lnTo>
                  <a:lnTo>
                    <a:pt x="5027" y="831"/>
                  </a:lnTo>
                  <a:lnTo>
                    <a:pt x="5035" y="831"/>
                  </a:lnTo>
                  <a:lnTo>
                    <a:pt x="5059" y="835"/>
                  </a:lnTo>
                  <a:lnTo>
                    <a:pt x="5079" y="843"/>
                  </a:lnTo>
                  <a:lnTo>
                    <a:pt x="5100" y="860"/>
                  </a:lnTo>
                  <a:lnTo>
                    <a:pt x="5120" y="876"/>
                  </a:lnTo>
                  <a:lnTo>
                    <a:pt x="5124" y="876"/>
                  </a:lnTo>
                  <a:lnTo>
                    <a:pt x="5132" y="880"/>
                  </a:lnTo>
                  <a:lnTo>
                    <a:pt x="5152" y="896"/>
                  </a:lnTo>
                  <a:lnTo>
                    <a:pt x="5176" y="912"/>
                  </a:lnTo>
                  <a:lnTo>
                    <a:pt x="5204" y="924"/>
                  </a:lnTo>
                  <a:lnTo>
                    <a:pt x="5217" y="928"/>
                  </a:lnTo>
                  <a:lnTo>
                    <a:pt x="5249" y="928"/>
                  </a:lnTo>
                  <a:lnTo>
                    <a:pt x="5309" y="920"/>
                  </a:lnTo>
                  <a:lnTo>
                    <a:pt x="5317" y="916"/>
                  </a:lnTo>
                  <a:lnTo>
                    <a:pt x="5321" y="912"/>
                  </a:lnTo>
                  <a:lnTo>
                    <a:pt x="5346" y="904"/>
                  </a:lnTo>
                  <a:lnTo>
                    <a:pt x="5398" y="884"/>
                  </a:lnTo>
                  <a:lnTo>
                    <a:pt x="5414" y="872"/>
                  </a:lnTo>
                  <a:lnTo>
                    <a:pt x="5430" y="864"/>
                  </a:lnTo>
                  <a:lnTo>
                    <a:pt x="5443" y="855"/>
                  </a:lnTo>
                  <a:lnTo>
                    <a:pt x="5447" y="847"/>
                  </a:lnTo>
                  <a:lnTo>
                    <a:pt x="5451" y="843"/>
                  </a:lnTo>
                  <a:lnTo>
                    <a:pt x="5451" y="827"/>
                  </a:lnTo>
                  <a:lnTo>
                    <a:pt x="5447" y="819"/>
                  </a:lnTo>
                  <a:lnTo>
                    <a:pt x="5443" y="811"/>
                  </a:lnTo>
                  <a:lnTo>
                    <a:pt x="5434" y="807"/>
                  </a:lnTo>
                  <a:lnTo>
                    <a:pt x="5430" y="795"/>
                  </a:lnTo>
                  <a:lnTo>
                    <a:pt x="5422" y="779"/>
                  </a:lnTo>
                  <a:lnTo>
                    <a:pt x="5414" y="751"/>
                  </a:lnTo>
                  <a:lnTo>
                    <a:pt x="5414" y="722"/>
                  </a:lnTo>
                  <a:lnTo>
                    <a:pt x="5414" y="702"/>
                  </a:lnTo>
                  <a:lnTo>
                    <a:pt x="5406" y="690"/>
                  </a:lnTo>
                  <a:lnTo>
                    <a:pt x="5406" y="674"/>
                  </a:lnTo>
                  <a:lnTo>
                    <a:pt x="5410" y="666"/>
                  </a:lnTo>
                  <a:lnTo>
                    <a:pt x="5414" y="650"/>
                  </a:lnTo>
                  <a:lnTo>
                    <a:pt x="5414" y="642"/>
                  </a:lnTo>
                  <a:lnTo>
                    <a:pt x="5414" y="630"/>
                  </a:lnTo>
                  <a:lnTo>
                    <a:pt x="5406" y="630"/>
                  </a:lnTo>
                  <a:lnTo>
                    <a:pt x="5398" y="626"/>
                  </a:lnTo>
                  <a:lnTo>
                    <a:pt x="5398" y="613"/>
                  </a:lnTo>
                  <a:lnTo>
                    <a:pt x="5398" y="601"/>
                  </a:lnTo>
                  <a:lnTo>
                    <a:pt x="5398" y="589"/>
                  </a:lnTo>
                  <a:lnTo>
                    <a:pt x="5394" y="581"/>
                  </a:lnTo>
                  <a:lnTo>
                    <a:pt x="5394" y="549"/>
                  </a:lnTo>
                  <a:lnTo>
                    <a:pt x="5394" y="513"/>
                  </a:lnTo>
                  <a:lnTo>
                    <a:pt x="5398" y="500"/>
                  </a:lnTo>
                  <a:lnTo>
                    <a:pt x="5406" y="476"/>
                  </a:lnTo>
                  <a:lnTo>
                    <a:pt x="5410" y="468"/>
                  </a:lnTo>
                  <a:lnTo>
                    <a:pt x="5418" y="460"/>
                  </a:lnTo>
                  <a:lnTo>
                    <a:pt x="5430" y="452"/>
                  </a:lnTo>
                  <a:lnTo>
                    <a:pt x="5447" y="448"/>
                  </a:lnTo>
                  <a:lnTo>
                    <a:pt x="5463" y="428"/>
                  </a:lnTo>
                  <a:lnTo>
                    <a:pt x="5475" y="416"/>
                  </a:lnTo>
                  <a:lnTo>
                    <a:pt x="5487" y="412"/>
                  </a:lnTo>
                  <a:lnTo>
                    <a:pt x="5507" y="408"/>
                  </a:lnTo>
                  <a:lnTo>
                    <a:pt x="5547" y="404"/>
                  </a:lnTo>
                  <a:lnTo>
                    <a:pt x="5588" y="400"/>
                  </a:lnTo>
                  <a:lnTo>
                    <a:pt x="5616" y="400"/>
                  </a:lnTo>
                  <a:lnTo>
                    <a:pt x="5644" y="400"/>
                  </a:lnTo>
                  <a:lnTo>
                    <a:pt x="5729" y="383"/>
                  </a:lnTo>
                  <a:lnTo>
                    <a:pt x="5753" y="379"/>
                  </a:lnTo>
                  <a:lnTo>
                    <a:pt x="5757" y="375"/>
                  </a:lnTo>
                  <a:lnTo>
                    <a:pt x="5777" y="375"/>
                  </a:lnTo>
                  <a:lnTo>
                    <a:pt x="5789" y="371"/>
                  </a:lnTo>
                  <a:lnTo>
                    <a:pt x="5798" y="367"/>
                  </a:lnTo>
                  <a:lnTo>
                    <a:pt x="5806" y="363"/>
                  </a:lnTo>
                  <a:lnTo>
                    <a:pt x="5818" y="363"/>
                  </a:lnTo>
                  <a:lnTo>
                    <a:pt x="5818" y="359"/>
                  </a:lnTo>
                  <a:lnTo>
                    <a:pt x="5822" y="355"/>
                  </a:lnTo>
                  <a:lnTo>
                    <a:pt x="5834" y="311"/>
                  </a:lnTo>
                  <a:lnTo>
                    <a:pt x="5838" y="283"/>
                  </a:lnTo>
                  <a:lnTo>
                    <a:pt x="5850" y="283"/>
                  </a:lnTo>
                  <a:lnTo>
                    <a:pt x="5862" y="279"/>
                  </a:lnTo>
                  <a:lnTo>
                    <a:pt x="5870" y="270"/>
                  </a:lnTo>
                  <a:lnTo>
                    <a:pt x="5882" y="258"/>
                  </a:lnTo>
                  <a:lnTo>
                    <a:pt x="5886" y="250"/>
                  </a:lnTo>
                  <a:lnTo>
                    <a:pt x="5894" y="246"/>
                  </a:lnTo>
                  <a:lnTo>
                    <a:pt x="5898" y="218"/>
                  </a:lnTo>
                  <a:lnTo>
                    <a:pt x="5902" y="194"/>
                  </a:lnTo>
                  <a:lnTo>
                    <a:pt x="5927" y="178"/>
                  </a:lnTo>
                  <a:lnTo>
                    <a:pt x="5963" y="153"/>
                  </a:lnTo>
                  <a:lnTo>
                    <a:pt x="5967" y="158"/>
                  </a:lnTo>
                  <a:lnTo>
                    <a:pt x="5975" y="162"/>
                  </a:lnTo>
                  <a:lnTo>
                    <a:pt x="5979" y="158"/>
                  </a:lnTo>
                  <a:lnTo>
                    <a:pt x="5983" y="158"/>
                  </a:lnTo>
                  <a:lnTo>
                    <a:pt x="5983" y="153"/>
                  </a:lnTo>
                  <a:lnTo>
                    <a:pt x="5983" y="145"/>
                  </a:lnTo>
                  <a:lnTo>
                    <a:pt x="5983" y="149"/>
                  </a:lnTo>
                  <a:lnTo>
                    <a:pt x="5987" y="149"/>
                  </a:lnTo>
                  <a:lnTo>
                    <a:pt x="5991" y="145"/>
                  </a:lnTo>
                  <a:lnTo>
                    <a:pt x="5999" y="137"/>
                  </a:lnTo>
                  <a:lnTo>
                    <a:pt x="6003" y="129"/>
                  </a:lnTo>
                  <a:lnTo>
                    <a:pt x="6007" y="129"/>
                  </a:lnTo>
                  <a:lnTo>
                    <a:pt x="6011" y="125"/>
                  </a:lnTo>
                  <a:lnTo>
                    <a:pt x="6015" y="121"/>
                  </a:lnTo>
                  <a:lnTo>
                    <a:pt x="6023" y="117"/>
                  </a:lnTo>
                  <a:lnTo>
                    <a:pt x="6040" y="105"/>
                  </a:lnTo>
                  <a:lnTo>
                    <a:pt x="6060" y="89"/>
                  </a:lnTo>
                  <a:lnTo>
                    <a:pt x="6076" y="89"/>
                  </a:lnTo>
                  <a:lnTo>
                    <a:pt x="6096" y="85"/>
                  </a:lnTo>
                  <a:lnTo>
                    <a:pt x="6108" y="81"/>
                  </a:lnTo>
                  <a:lnTo>
                    <a:pt x="6124" y="73"/>
                  </a:lnTo>
                  <a:lnTo>
                    <a:pt x="6148" y="61"/>
                  </a:lnTo>
                  <a:lnTo>
                    <a:pt x="6169" y="45"/>
                  </a:lnTo>
                  <a:lnTo>
                    <a:pt x="6177" y="41"/>
                  </a:lnTo>
                  <a:lnTo>
                    <a:pt x="6185" y="36"/>
                  </a:lnTo>
                  <a:lnTo>
                    <a:pt x="6185" y="28"/>
                  </a:lnTo>
                  <a:lnTo>
                    <a:pt x="6189" y="28"/>
                  </a:lnTo>
                  <a:lnTo>
                    <a:pt x="6213" y="12"/>
                  </a:lnTo>
                  <a:lnTo>
                    <a:pt x="6245" y="0"/>
                  </a:lnTo>
                  <a:lnTo>
                    <a:pt x="6261" y="0"/>
                  </a:lnTo>
                  <a:lnTo>
                    <a:pt x="6265" y="0"/>
                  </a:lnTo>
                  <a:lnTo>
                    <a:pt x="6265" y="8"/>
                  </a:lnTo>
                  <a:lnTo>
                    <a:pt x="6265" y="16"/>
                  </a:lnTo>
                  <a:lnTo>
                    <a:pt x="6261" y="28"/>
                  </a:lnTo>
                  <a:lnTo>
                    <a:pt x="6257" y="41"/>
                  </a:lnTo>
                  <a:lnTo>
                    <a:pt x="6245" y="53"/>
                  </a:lnTo>
                  <a:lnTo>
                    <a:pt x="6221" y="65"/>
                  </a:lnTo>
                  <a:lnTo>
                    <a:pt x="6209" y="73"/>
                  </a:lnTo>
                  <a:lnTo>
                    <a:pt x="6189" y="81"/>
                  </a:lnTo>
                  <a:lnTo>
                    <a:pt x="6169" y="101"/>
                  </a:lnTo>
                  <a:lnTo>
                    <a:pt x="6157" y="109"/>
                  </a:lnTo>
                  <a:lnTo>
                    <a:pt x="6148" y="113"/>
                  </a:lnTo>
                  <a:lnTo>
                    <a:pt x="6140" y="117"/>
                  </a:lnTo>
                  <a:lnTo>
                    <a:pt x="6132" y="121"/>
                  </a:lnTo>
                  <a:lnTo>
                    <a:pt x="6124" y="121"/>
                  </a:lnTo>
                  <a:lnTo>
                    <a:pt x="6116" y="125"/>
                  </a:lnTo>
                  <a:lnTo>
                    <a:pt x="6104" y="137"/>
                  </a:lnTo>
                  <a:lnTo>
                    <a:pt x="6088" y="153"/>
                  </a:lnTo>
                  <a:lnTo>
                    <a:pt x="6076" y="158"/>
                  </a:lnTo>
                  <a:lnTo>
                    <a:pt x="6068" y="158"/>
                  </a:lnTo>
                  <a:lnTo>
                    <a:pt x="6060" y="166"/>
                  </a:lnTo>
                  <a:lnTo>
                    <a:pt x="6052" y="174"/>
                  </a:lnTo>
                  <a:lnTo>
                    <a:pt x="6052" y="198"/>
                  </a:lnTo>
                  <a:lnTo>
                    <a:pt x="6044" y="218"/>
                  </a:lnTo>
                  <a:lnTo>
                    <a:pt x="6056" y="218"/>
                  </a:lnTo>
                  <a:lnTo>
                    <a:pt x="6060" y="222"/>
                  </a:lnTo>
                  <a:lnTo>
                    <a:pt x="6080" y="234"/>
                  </a:lnTo>
                  <a:lnTo>
                    <a:pt x="6108" y="234"/>
                  </a:lnTo>
                  <a:lnTo>
                    <a:pt x="6120" y="250"/>
                  </a:lnTo>
                  <a:lnTo>
                    <a:pt x="6128" y="258"/>
                  </a:lnTo>
                  <a:lnTo>
                    <a:pt x="6140" y="262"/>
                  </a:lnTo>
                  <a:lnTo>
                    <a:pt x="6153" y="270"/>
                  </a:lnTo>
                  <a:lnTo>
                    <a:pt x="6185" y="270"/>
                  </a:lnTo>
                  <a:lnTo>
                    <a:pt x="6221" y="270"/>
                  </a:lnTo>
                  <a:lnTo>
                    <a:pt x="6257" y="270"/>
                  </a:lnTo>
                  <a:lnTo>
                    <a:pt x="6298" y="270"/>
                  </a:lnTo>
                  <a:lnTo>
                    <a:pt x="6298" y="279"/>
                  </a:lnTo>
                  <a:lnTo>
                    <a:pt x="6302" y="283"/>
                  </a:lnTo>
                  <a:lnTo>
                    <a:pt x="6302" y="299"/>
                  </a:lnTo>
                  <a:lnTo>
                    <a:pt x="6310" y="311"/>
                  </a:lnTo>
                  <a:lnTo>
                    <a:pt x="6318" y="319"/>
                  </a:lnTo>
                  <a:lnTo>
                    <a:pt x="6334" y="319"/>
                  </a:lnTo>
                  <a:lnTo>
                    <a:pt x="6334" y="323"/>
                  </a:lnTo>
                  <a:lnTo>
                    <a:pt x="6338" y="327"/>
                  </a:lnTo>
                  <a:lnTo>
                    <a:pt x="6346" y="331"/>
                  </a:lnTo>
                  <a:lnTo>
                    <a:pt x="6350" y="331"/>
                  </a:lnTo>
                  <a:lnTo>
                    <a:pt x="6362" y="343"/>
                  </a:lnTo>
                  <a:lnTo>
                    <a:pt x="6366" y="347"/>
                  </a:lnTo>
                  <a:lnTo>
                    <a:pt x="6399" y="359"/>
                  </a:lnTo>
                  <a:lnTo>
                    <a:pt x="6427" y="363"/>
                  </a:lnTo>
                  <a:lnTo>
                    <a:pt x="6443" y="371"/>
                  </a:lnTo>
                  <a:lnTo>
                    <a:pt x="6447" y="375"/>
                  </a:lnTo>
                  <a:lnTo>
                    <a:pt x="6475" y="392"/>
                  </a:lnTo>
                  <a:lnTo>
                    <a:pt x="6491" y="404"/>
                  </a:lnTo>
                  <a:lnTo>
                    <a:pt x="6495" y="408"/>
                  </a:lnTo>
                  <a:lnTo>
                    <a:pt x="6503" y="412"/>
                  </a:lnTo>
                  <a:lnTo>
                    <a:pt x="6528" y="416"/>
                  </a:lnTo>
                  <a:lnTo>
                    <a:pt x="6548" y="424"/>
                  </a:lnTo>
                  <a:lnTo>
                    <a:pt x="6556" y="424"/>
                  </a:lnTo>
                  <a:lnTo>
                    <a:pt x="6556" y="428"/>
                  </a:lnTo>
                  <a:lnTo>
                    <a:pt x="6580" y="432"/>
                  </a:lnTo>
                  <a:lnTo>
                    <a:pt x="6608" y="432"/>
                  </a:lnTo>
                  <a:lnTo>
                    <a:pt x="6625" y="436"/>
                  </a:lnTo>
                  <a:lnTo>
                    <a:pt x="6633" y="444"/>
                  </a:lnTo>
                  <a:lnTo>
                    <a:pt x="6653" y="444"/>
                  </a:lnTo>
                  <a:lnTo>
                    <a:pt x="6673" y="436"/>
                  </a:lnTo>
                  <a:lnTo>
                    <a:pt x="6677" y="436"/>
                  </a:lnTo>
                  <a:lnTo>
                    <a:pt x="6677" y="432"/>
                  </a:lnTo>
                  <a:lnTo>
                    <a:pt x="6689" y="428"/>
                  </a:lnTo>
                  <a:lnTo>
                    <a:pt x="6701" y="428"/>
                  </a:lnTo>
                  <a:lnTo>
                    <a:pt x="6709" y="424"/>
                  </a:lnTo>
                  <a:lnTo>
                    <a:pt x="6713" y="416"/>
                  </a:lnTo>
                  <a:lnTo>
                    <a:pt x="6754" y="408"/>
                  </a:lnTo>
                  <a:lnTo>
                    <a:pt x="6790" y="400"/>
                  </a:lnTo>
                  <a:lnTo>
                    <a:pt x="6806" y="396"/>
                  </a:lnTo>
                  <a:lnTo>
                    <a:pt x="6830" y="396"/>
                  </a:lnTo>
                  <a:lnTo>
                    <a:pt x="6846" y="392"/>
                  </a:lnTo>
                  <a:lnTo>
                    <a:pt x="6858" y="383"/>
                  </a:lnTo>
                  <a:lnTo>
                    <a:pt x="6879" y="383"/>
                  </a:lnTo>
                  <a:lnTo>
                    <a:pt x="6895" y="379"/>
                  </a:lnTo>
                  <a:lnTo>
                    <a:pt x="6903" y="375"/>
                  </a:lnTo>
                  <a:lnTo>
                    <a:pt x="6927" y="367"/>
                  </a:lnTo>
                  <a:lnTo>
                    <a:pt x="6935" y="363"/>
                  </a:lnTo>
                  <a:lnTo>
                    <a:pt x="6947" y="363"/>
                  </a:lnTo>
                  <a:lnTo>
                    <a:pt x="6947" y="359"/>
                  </a:lnTo>
                  <a:lnTo>
                    <a:pt x="6947" y="355"/>
                  </a:lnTo>
                  <a:lnTo>
                    <a:pt x="6996" y="335"/>
                  </a:lnTo>
                  <a:lnTo>
                    <a:pt x="7036" y="319"/>
                  </a:lnTo>
                  <a:lnTo>
                    <a:pt x="7068" y="307"/>
                  </a:lnTo>
                  <a:lnTo>
                    <a:pt x="7096" y="299"/>
                  </a:lnTo>
                  <a:lnTo>
                    <a:pt x="7105" y="295"/>
                  </a:lnTo>
                  <a:lnTo>
                    <a:pt x="7113" y="291"/>
                  </a:lnTo>
                  <a:lnTo>
                    <a:pt x="7141" y="291"/>
                  </a:lnTo>
                  <a:lnTo>
                    <a:pt x="7173" y="287"/>
                  </a:lnTo>
                  <a:lnTo>
                    <a:pt x="7189" y="287"/>
                  </a:lnTo>
                  <a:lnTo>
                    <a:pt x="7213" y="287"/>
                  </a:lnTo>
                  <a:lnTo>
                    <a:pt x="7254" y="299"/>
                  </a:lnTo>
                  <a:lnTo>
                    <a:pt x="7266" y="307"/>
                  </a:lnTo>
                  <a:lnTo>
                    <a:pt x="7270" y="311"/>
                  </a:lnTo>
                  <a:lnTo>
                    <a:pt x="7278" y="327"/>
                  </a:lnTo>
                  <a:lnTo>
                    <a:pt x="7294" y="331"/>
                  </a:lnTo>
                  <a:lnTo>
                    <a:pt x="7306" y="343"/>
                  </a:lnTo>
                  <a:lnTo>
                    <a:pt x="7351" y="383"/>
                  </a:lnTo>
                  <a:lnTo>
                    <a:pt x="7371" y="412"/>
                  </a:lnTo>
                  <a:lnTo>
                    <a:pt x="7379" y="412"/>
                  </a:lnTo>
                  <a:lnTo>
                    <a:pt x="7383" y="412"/>
                  </a:lnTo>
                  <a:lnTo>
                    <a:pt x="7387" y="404"/>
                  </a:lnTo>
                  <a:lnTo>
                    <a:pt x="7395" y="392"/>
                  </a:lnTo>
                  <a:lnTo>
                    <a:pt x="7399" y="383"/>
                  </a:lnTo>
                  <a:lnTo>
                    <a:pt x="7403" y="379"/>
                  </a:lnTo>
                  <a:lnTo>
                    <a:pt x="7403" y="371"/>
                  </a:lnTo>
                  <a:lnTo>
                    <a:pt x="7403" y="363"/>
                  </a:lnTo>
                  <a:lnTo>
                    <a:pt x="7411" y="359"/>
                  </a:lnTo>
                  <a:lnTo>
                    <a:pt x="7423" y="347"/>
                  </a:lnTo>
                  <a:lnTo>
                    <a:pt x="7435" y="347"/>
                  </a:lnTo>
                  <a:lnTo>
                    <a:pt x="7447" y="347"/>
                  </a:lnTo>
                  <a:lnTo>
                    <a:pt x="7452" y="355"/>
                  </a:lnTo>
                  <a:lnTo>
                    <a:pt x="7464" y="359"/>
                  </a:lnTo>
                  <a:lnTo>
                    <a:pt x="7468" y="367"/>
                  </a:lnTo>
                  <a:lnTo>
                    <a:pt x="7476" y="375"/>
                  </a:lnTo>
                  <a:lnTo>
                    <a:pt x="7476" y="379"/>
                  </a:lnTo>
                  <a:lnTo>
                    <a:pt x="7484" y="392"/>
                  </a:lnTo>
                  <a:lnTo>
                    <a:pt x="7496" y="392"/>
                  </a:lnTo>
                  <a:lnTo>
                    <a:pt x="7512" y="392"/>
                  </a:lnTo>
                  <a:lnTo>
                    <a:pt x="7516" y="392"/>
                  </a:lnTo>
                  <a:lnTo>
                    <a:pt x="7516" y="396"/>
                  </a:lnTo>
                  <a:lnTo>
                    <a:pt x="7532" y="400"/>
                  </a:lnTo>
                  <a:lnTo>
                    <a:pt x="7552" y="404"/>
                  </a:lnTo>
                  <a:lnTo>
                    <a:pt x="7589" y="424"/>
                  </a:lnTo>
                  <a:lnTo>
                    <a:pt x="7597" y="432"/>
                  </a:lnTo>
                  <a:lnTo>
                    <a:pt x="7605" y="432"/>
                  </a:lnTo>
                  <a:lnTo>
                    <a:pt x="7617" y="436"/>
                  </a:lnTo>
                  <a:lnTo>
                    <a:pt x="7613" y="456"/>
                  </a:lnTo>
                  <a:lnTo>
                    <a:pt x="7613" y="464"/>
                  </a:lnTo>
                  <a:lnTo>
                    <a:pt x="7613" y="476"/>
                  </a:lnTo>
                  <a:lnTo>
                    <a:pt x="7613" y="492"/>
                  </a:lnTo>
                  <a:lnTo>
                    <a:pt x="7617" y="513"/>
                  </a:lnTo>
                  <a:lnTo>
                    <a:pt x="7617" y="533"/>
                  </a:lnTo>
                  <a:lnTo>
                    <a:pt x="7609" y="537"/>
                  </a:lnTo>
                  <a:lnTo>
                    <a:pt x="7597" y="549"/>
                  </a:lnTo>
                  <a:lnTo>
                    <a:pt x="7593" y="549"/>
                  </a:lnTo>
                  <a:lnTo>
                    <a:pt x="7581" y="549"/>
                  </a:lnTo>
                  <a:lnTo>
                    <a:pt x="7581" y="541"/>
                  </a:lnTo>
                  <a:lnTo>
                    <a:pt x="7577" y="541"/>
                  </a:lnTo>
                  <a:lnTo>
                    <a:pt x="7552" y="541"/>
                  </a:lnTo>
                  <a:lnTo>
                    <a:pt x="7496" y="549"/>
                  </a:lnTo>
                  <a:lnTo>
                    <a:pt x="7460" y="533"/>
                  </a:lnTo>
                  <a:lnTo>
                    <a:pt x="7447" y="529"/>
                  </a:lnTo>
                  <a:lnTo>
                    <a:pt x="7447" y="525"/>
                  </a:lnTo>
                  <a:lnTo>
                    <a:pt x="7439" y="513"/>
                  </a:lnTo>
                  <a:lnTo>
                    <a:pt x="7431" y="525"/>
                  </a:lnTo>
                  <a:lnTo>
                    <a:pt x="7423" y="533"/>
                  </a:lnTo>
                  <a:lnTo>
                    <a:pt x="7387" y="533"/>
                  </a:lnTo>
                  <a:lnTo>
                    <a:pt x="7367" y="529"/>
                  </a:lnTo>
                  <a:lnTo>
                    <a:pt x="7355" y="517"/>
                  </a:lnTo>
                  <a:lnTo>
                    <a:pt x="7330" y="504"/>
                  </a:lnTo>
                  <a:lnTo>
                    <a:pt x="7326" y="496"/>
                  </a:lnTo>
                  <a:lnTo>
                    <a:pt x="7318" y="480"/>
                  </a:lnTo>
                  <a:lnTo>
                    <a:pt x="7314" y="476"/>
                  </a:lnTo>
                  <a:lnTo>
                    <a:pt x="7302" y="468"/>
                  </a:lnTo>
                  <a:lnTo>
                    <a:pt x="7290" y="464"/>
                  </a:lnTo>
                  <a:lnTo>
                    <a:pt x="7270" y="464"/>
                  </a:lnTo>
                  <a:lnTo>
                    <a:pt x="7254" y="464"/>
                  </a:lnTo>
                  <a:lnTo>
                    <a:pt x="7238" y="464"/>
                  </a:lnTo>
                  <a:lnTo>
                    <a:pt x="7218" y="460"/>
                  </a:lnTo>
                  <a:lnTo>
                    <a:pt x="7201" y="456"/>
                  </a:lnTo>
                  <a:lnTo>
                    <a:pt x="7189" y="448"/>
                  </a:lnTo>
                  <a:lnTo>
                    <a:pt x="7185" y="436"/>
                  </a:lnTo>
                  <a:lnTo>
                    <a:pt x="7177" y="420"/>
                  </a:lnTo>
                  <a:lnTo>
                    <a:pt x="7165" y="400"/>
                  </a:lnTo>
                  <a:lnTo>
                    <a:pt x="7161" y="400"/>
                  </a:lnTo>
                  <a:lnTo>
                    <a:pt x="7157" y="396"/>
                  </a:lnTo>
                  <a:lnTo>
                    <a:pt x="7149" y="404"/>
                  </a:lnTo>
                  <a:lnTo>
                    <a:pt x="7133" y="412"/>
                  </a:lnTo>
                  <a:lnTo>
                    <a:pt x="7133" y="420"/>
                  </a:lnTo>
                  <a:lnTo>
                    <a:pt x="7129" y="428"/>
                  </a:lnTo>
                  <a:lnTo>
                    <a:pt x="7121" y="436"/>
                  </a:lnTo>
                  <a:lnTo>
                    <a:pt x="7109" y="444"/>
                  </a:lnTo>
                  <a:lnTo>
                    <a:pt x="7084" y="444"/>
                  </a:lnTo>
                  <a:lnTo>
                    <a:pt x="7064" y="444"/>
                  </a:lnTo>
                  <a:lnTo>
                    <a:pt x="7060" y="444"/>
                  </a:lnTo>
                  <a:lnTo>
                    <a:pt x="7052" y="436"/>
                  </a:lnTo>
                  <a:lnTo>
                    <a:pt x="7048" y="432"/>
                  </a:lnTo>
                  <a:lnTo>
                    <a:pt x="7036" y="428"/>
                  </a:lnTo>
                  <a:lnTo>
                    <a:pt x="7028" y="428"/>
                  </a:lnTo>
                  <a:lnTo>
                    <a:pt x="7016" y="428"/>
                  </a:lnTo>
                  <a:lnTo>
                    <a:pt x="6984" y="452"/>
                  </a:lnTo>
                  <a:lnTo>
                    <a:pt x="6935" y="480"/>
                  </a:lnTo>
                  <a:lnTo>
                    <a:pt x="6911" y="488"/>
                  </a:lnTo>
                  <a:lnTo>
                    <a:pt x="6907" y="488"/>
                  </a:lnTo>
                  <a:lnTo>
                    <a:pt x="6879" y="488"/>
                  </a:lnTo>
                  <a:lnTo>
                    <a:pt x="6850" y="488"/>
                  </a:lnTo>
                  <a:lnTo>
                    <a:pt x="6850" y="492"/>
                  </a:lnTo>
                  <a:lnTo>
                    <a:pt x="6834" y="496"/>
                  </a:lnTo>
                  <a:lnTo>
                    <a:pt x="6822" y="500"/>
                  </a:lnTo>
                  <a:lnTo>
                    <a:pt x="6798" y="500"/>
                  </a:lnTo>
                  <a:lnTo>
                    <a:pt x="6774" y="500"/>
                  </a:lnTo>
                  <a:lnTo>
                    <a:pt x="6770" y="504"/>
                  </a:lnTo>
                  <a:lnTo>
                    <a:pt x="6758" y="513"/>
                  </a:lnTo>
                  <a:lnTo>
                    <a:pt x="6741" y="513"/>
                  </a:lnTo>
                  <a:lnTo>
                    <a:pt x="6653" y="504"/>
                  </a:lnTo>
                  <a:lnTo>
                    <a:pt x="6600" y="500"/>
                  </a:lnTo>
                  <a:lnTo>
                    <a:pt x="6568" y="496"/>
                  </a:lnTo>
                  <a:lnTo>
                    <a:pt x="6528" y="492"/>
                  </a:lnTo>
                  <a:lnTo>
                    <a:pt x="6520" y="496"/>
                  </a:lnTo>
                  <a:lnTo>
                    <a:pt x="6487" y="500"/>
                  </a:lnTo>
                  <a:lnTo>
                    <a:pt x="6467" y="513"/>
                  </a:lnTo>
                  <a:lnTo>
                    <a:pt x="6451" y="517"/>
                  </a:lnTo>
                  <a:lnTo>
                    <a:pt x="6435" y="529"/>
                  </a:lnTo>
                  <a:lnTo>
                    <a:pt x="6423" y="537"/>
                  </a:lnTo>
                  <a:lnTo>
                    <a:pt x="6423" y="541"/>
                  </a:lnTo>
                  <a:lnTo>
                    <a:pt x="6423" y="549"/>
                  </a:lnTo>
                  <a:lnTo>
                    <a:pt x="6431" y="549"/>
                  </a:lnTo>
                  <a:lnTo>
                    <a:pt x="6435" y="549"/>
                  </a:lnTo>
                  <a:lnTo>
                    <a:pt x="6443" y="565"/>
                  </a:lnTo>
                  <a:lnTo>
                    <a:pt x="6447" y="577"/>
                  </a:lnTo>
                  <a:lnTo>
                    <a:pt x="6463" y="581"/>
                  </a:lnTo>
                  <a:lnTo>
                    <a:pt x="6483" y="581"/>
                  </a:lnTo>
                  <a:lnTo>
                    <a:pt x="6503" y="585"/>
                  </a:lnTo>
                  <a:lnTo>
                    <a:pt x="6520" y="597"/>
                  </a:lnTo>
                  <a:lnTo>
                    <a:pt x="6528" y="601"/>
                  </a:lnTo>
                  <a:lnTo>
                    <a:pt x="6528" y="605"/>
                  </a:lnTo>
                  <a:lnTo>
                    <a:pt x="6532" y="605"/>
                  </a:lnTo>
                  <a:lnTo>
                    <a:pt x="6544" y="605"/>
                  </a:lnTo>
                  <a:lnTo>
                    <a:pt x="6548" y="597"/>
                  </a:lnTo>
                  <a:lnTo>
                    <a:pt x="6556" y="589"/>
                  </a:lnTo>
                  <a:lnTo>
                    <a:pt x="6572" y="589"/>
                  </a:lnTo>
                  <a:lnTo>
                    <a:pt x="6592" y="589"/>
                  </a:lnTo>
                  <a:lnTo>
                    <a:pt x="6629" y="605"/>
                  </a:lnTo>
                  <a:lnTo>
                    <a:pt x="6669" y="613"/>
                  </a:lnTo>
                  <a:lnTo>
                    <a:pt x="6673" y="613"/>
                  </a:lnTo>
                  <a:lnTo>
                    <a:pt x="6677" y="613"/>
                  </a:lnTo>
                  <a:lnTo>
                    <a:pt x="6677" y="609"/>
                  </a:lnTo>
                  <a:lnTo>
                    <a:pt x="6673" y="605"/>
                  </a:lnTo>
                  <a:lnTo>
                    <a:pt x="6669" y="597"/>
                  </a:lnTo>
                  <a:lnTo>
                    <a:pt x="6661" y="589"/>
                  </a:lnTo>
                  <a:lnTo>
                    <a:pt x="6661" y="569"/>
                  </a:lnTo>
                  <a:lnTo>
                    <a:pt x="6661" y="549"/>
                  </a:lnTo>
                  <a:lnTo>
                    <a:pt x="6673" y="549"/>
                  </a:lnTo>
                  <a:lnTo>
                    <a:pt x="6681" y="549"/>
                  </a:lnTo>
                  <a:lnTo>
                    <a:pt x="6697" y="549"/>
                  </a:lnTo>
                  <a:lnTo>
                    <a:pt x="6713" y="549"/>
                  </a:lnTo>
                  <a:lnTo>
                    <a:pt x="6717" y="553"/>
                  </a:lnTo>
                  <a:lnTo>
                    <a:pt x="6750" y="565"/>
                  </a:lnTo>
                  <a:lnTo>
                    <a:pt x="6758" y="565"/>
                  </a:lnTo>
                  <a:lnTo>
                    <a:pt x="6766" y="565"/>
                  </a:lnTo>
                  <a:lnTo>
                    <a:pt x="6770" y="565"/>
                  </a:lnTo>
                  <a:lnTo>
                    <a:pt x="6774" y="561"/>
                  </a:lnTo>
                  <a:lnTo>
                    <a:pt x="6778" y="553"/>
                  </a:lnTo>
                  <a:lnTo>
                    <a:pt x="6786" y="549"/>
                  </a:lnTo>
                  <a:lnTo>
                    <a:pt x="6794" y="549"/>
                  </a:lnTo>
                  <a:lnTo>
                    <a:pt x="6818" y="549"/>
                  </a:lnTo>
                  <a:lnTo>
                    <a:pt x="6826" y="549"/>
                  </a:lnTo>
                  <a:lnTo>
                    <a:pt x="6846" y="561"/>
                  </a:lnTo>
                  <a:lnTo>
                    <a:pt x="6850" y="573"/>
                  </a:lnTo>
                  <a:lnTo>
                    <a:pt x="6854" y="585"/>
                  </a:lnTo>
                  <a:lnTo>
                    <a:pt x="6854" y="626"/>
                  </a:lnTo>
                  <a:lnTo>
                    <a:pt x="6858" y="658"/>
                  </a:lnTo>
                  <a:lnTo>
                    <a:pt x="6854" y="662"/>
                  </a:lnTo>
                  <a:lnTo>
                    <a:pt x="6850" y="666"/>
                  </a:lnTo>
                  <a:lnTo>
                    <a:pt x="6846" y="670"/>
                  </a:lnTo>
                  <a:lnTo>
                    <a:pt x="6834" y="670"/>
                  </a:lnTo>
                  <a:lnTo>
                    <a:pt x="6842" y="682"/>
                  </a:lnTo>
                  <a:lnTo>
                    <a:pt x="6842" y="698"/>
                  </a:lnTo>
                  <a:lnTo>
                    <a:pt x="6854" y="706"/>
                  </a:lnTo>
                  <a:lnTo>
                    <a:pt x="6867" y="718"/>
                  </a:lnTo>
                  <a:lnTo>
                    <a:pt x="6875" y="718"/>
                  </a:lnTo>
                  <a:lnTo>
                    <a:pt x="6883" y="718"/>
                  </a:lnTo>
                  <a:lnTo>
                    <a:pt x="6887" y="718"/>
                  </a:lnTo>
                  <a:lnTo>
                    <a:pt x="6895" y="706"/>
                  </a:lnTo>
                  <a:lnTo>
                    <a:pt x="6895" y="694"/>
                  </a:lnTo>
                  <a:lnTo>
                    <a:pt x="6899" y="674"/>
                  </a:lnTo>
                  <a:lnTo>
                    <a:pt x="6903" y="674"/>
                  </a:lnTo>
                  <a:lnTo>
                    <a:pt x="6907" y="670"/>
                  </a:lnTo>
                  <a:lnTo>
                    <a:pt x="6907" y="662"/>
                  </a:lnTo>
                  <a:lnTo>
                    <a:pt x="6911" y="654"/>
                  </a:lnTo>
                  <a:lnTo>
                    <a:pt x="6947" y="654"/>
                  </a:lnTo>
                  <a:lnTo>
                    <a:pt x="6963" y="654"/>
                  </a:lnTo>
                  <a:lnTo>
                    <a:pt x="6963" y="658"/>
                  </a:lnTo>
                  <a:lnTo>
                    <a:pt x="6967" y="662"/>
                  </a:lnTo>
                  <a:lnTo>
                    <a:pt x="6980" y="662"/>
                  </a:lnTo>
                  <a:lnTo>
                    <a:pt x="6992" y="662"/>
                  </a:lnTo>
                  <a:lnTo>
                    <a:pt x="7000" y="674"/>
                  </a:lnTo>
                  <a:lnTo>
                    <a:pt x="7016" y="694"/>
                  </a:lnTo>
                  <a:lnTo>
                    <a:pt x="7016" y="702"/>
                  </a:lnTo>
                  <a:lnTo>
                    <a:pt x="7016" y="710"/>
                  </a:lnTo>
                  <a:lnTo>
                    <a:pt x="7000" y="730"/>
                  </a:lnTo>
                  <a:lnTo>
                    <a:pt x="6984" y="747"/>
                  </a:lnTo>
                  <a:lnTo>
                    <a:pt x="7000" y="747"/>
                  </a:lnTo>
                  <a:lnTo>
                    <a:pt x="7020" y="751"/>
                  </a:lnTo>
                  <a:lnTo>
                    <a:pt x="7024" y="755"/>
                  </a:lnTo>
                  <a:lnTo>
                    <a:pt x="7036" y="767"/>
                  </a:lnTo>
                  <a:lnTo>
                    <a:pt x="7048" y="787"/>
                  </a:lnTo>
                  <a:lnTo>
                    <a:pt x="7052" y="795"/>
                  </a:lnTo>
                  <a:lnTo>
                    <a:pt x="7064" y="807"/>
                  </a:lnTo>
                  <a:lnTo>
                    <a:pt x="7072" y="815"/>
                  </a:lnTo>
                  <a:lnTo>
                    <a:pt x="7080" y="819"/>
                  </a:lnTo>
                  <a:lnTo>
                    <a:pt x="7092" y="819"/>
                  </a:lnTo>
                  <a:lnTo>
                    <a:pt x="7101" y="827"/>
                  </a:lnTo>
                  <a:lnTo>
                    <a:pt x="7109" y="855"/>
                  </a:lnTo>
                  <a:lnTo>
                    <a:pt x="7113" y="855"/>
                  </a:lnTo>
                  <a:lnTo>
                    <a:pt x="7121" y="855"/>
                  </a:lnTo>
                  <a:lnTo>
                    <a:pt x="7121" y="892"/>
                  </a:lnTo>
                  <a:lnTo>
                    <a:pt x="7121" y="928"/>
                  </a:lnTo>
                  <a:lnTo>
                    <a:pt x="7109" y="936"/>
                  </a:lnTo>
                  <a:lnTo>
                    <a:pt x="7101" y="944"/>
                  </a:lnTo>
                  <a:lnTo>
                    <a:pt x="7092" y="944"/>
                  </a:lnTo>
                  <a:lnTo>
                    <a:pt x="7080" y="944"/>
                  </a:lnTo>
                  <a:lnTo>
                    <a:pt x="7076" y="940"/>
                  </a:lnTo>
                  <a:lnTo>
                    <a:pt x="7064" y="928"/>
                  </a:lnTo>
                  <a:lnTo>
                    <a:pt x="7048" y="924"/>
                  </a:lnTo>
                  <a:lnTo>
                    <a:pt x="7032" y="924"/>
                  </a:lnTo>
                  <a:lnTo>
                    <a:pt x="7024" y="920"/>
                  </a:lnTo>
                  <a:lnTo>
                    <a:pt x="7020" y="920"/>
                  </a:lnTo>
                  <a:lnTo>
                    <a:pt x="7016" y="916"/>
                  </a:lnTo>
                  <a:lnTo>
                    <a:pt x="7012" y="880"/>
                  </a:lnTo>
                  <a:lnTo>
                    <a:pt x="7008" y="872"/>
                  </a:lnTo>
                  <a:lnTo>
                    <a:pt x="6992" y="864"/>
                  </a:lnTo>
                  <a:lnTo>
                    <a:pt x="6967" y="860"/>
                  </a:lnTo>
                  <a:lnTo>
                    <a:pt x="6967" y="864"/>
                  </a:lnTo>
                  <a:lnTo>
                    <a:pt x="6955" y="864"/>
                  </a:lnTo>
                  <a:lnTo>
                    <a:pt x="6947" y="864"/>
                  </a:lnTo>
                  <a:lnTo>
                    <a:pt x="6935" y="860"/>
                  </a:lnTo>
                  <a:lnTo>
                    <a:pt x="6927" y="860"/>
                  </a:lnTo>
                  <a:lnTo>
                    <a:pt x="6915" y="864"/>
                  </a:lnTo>
                  <a:lnTo>
                    <a:pt x="6907" y="872"/>
                  </a:lnTo>
                  <a:lnTo>
                    <a:pt x="6879" y="872"/>
                  </a:lnTo>
                  <a:lnTo>
                    <a:pt x="6850" y="868"/>
                  </a:lnTo>
                  <a:lnTo>
                    <a:pt x="6842" y="864"/>
                  </a:lnTo>
                  <a:lnTo>
                    <a:pt x="6834" y="864"/>
                  </a:lnTo>
                  <a:lnTo>
                    <a:pt x="6830" y="855"/>
                  </a:lnTo>
                  <a:lnTo>
                    <a:pt x="6826" y="847"/>
                  </a:lnTo>
                  <a:lnTo>
                    <a:pt x="6822" y="831"/>
                  </a:lnTo>
                  <a:lnTo>
                    <a:pt x="6818" y="819"/>
                  </a:lnTo>
                  <a:lnTo>
                    <a:pt x="6818" y="815"/>
                  </a:lnTo>
                  <a:lnTo>
                    <a:pt x="6814" y="811"/>
                  </a:lnTo>
                  <a:lnTo>
                    <a:pt x="6786" y="807"/>
                  </a:lnTo>
                  <a:lnTo>
                    <a:pt x="6758" y="807"/>
                  </a:lnTo>
                  <a:lnTo>
                    <a:pt x="6733" y="783"/>
                  </a:lnTo>
                  <a:lnTo>
                    <a:pt x="6709" y="767"/>
                  </a:lnTo>
                  <a:lnTo>
                    <a:pt x="6705" y="755"/>
                  </a:lnTo>
                  <a:lnTo>
                    <a:pt x="6705" y="751"/>
                  </a:lnTo>
                  <a:lnTo>
                    <a:pt x="6697" y="747"/>
                  </a:lnTo>
                  <a:lnTo>
                    <a:pt x="6681" y="734"/>
                  </a:lnTo>
                  <a:lnTo>
                    <a:pt x="6677" y="734"/>
                  </a:lnTo>
                  <a:lnTo>
                    <a:pt x="6673" y="730"/>
                  </a:lnTo>
                  <a:lnTo>
                    <a:pt x="6669" y="730"/>
                  </a:lnTo>
                  <a:lnTo>
                    <a:pt x="6661" y="734"/>
                  </a:lnTo>
                  <a:lnTo>
                    <a:pt x="6657" y="743"/>
                  </a:lnTo>
                  <a:lnTo>
                    <a:pt x="6653" y="751"/>
                  </a:lnTo>
                  <a:lnTo>
                    <a:pt x="6645" y="751"/>
                  </a:lnTo>
                  <a:lnTo>
                    <a:pt x="6633" y="755"/>
                  </a:lnTo>
                  <a:lnTo>
                    <a:pt x="6633" y="767"/>
                  </a:lnTo>
                  <a:lnTo>
                    <a:pt x="6633" y="775"/>
                  </a:lnTo>
                  <a:lnTo>
                    <a:pt x="6625" y="783"/>
                  </a:lnTo>
                  <a:lnTo>
                    <a:pt x="6620" y="795"/>
                  </a:lnTo>
                  <a:lnTo>
                    <a:pt x="6604" y="799"/>
                  </a:lnTo>
                  <a:lnTo>
                    <a:pt x="6592" y="811"/>
                  </a:lnTo>
                  <a:lnTo>
                    <a:pt x="6592" y="827"/>
                  </a:lnTo>
                  <a:lnTo>
                    <a:pt x="6592" y="847"/>
                  </a:lnTo>
                  <a:lnTo>
                    <a:pt x="6580" y="851"/>
                  </a:lnTo>
                  <a:lnTo>
                    <a:pt x="6576" y="855"/>
                  </a:lnTo>
                  <a:lnTo>
                    <a:pt x="6520" y="872"/>
                  </a:lnTo>
                  <a:lnTo>
                    <a:pt x="6512" y="876"/>
                  </a:lnTo>
                  <a:lnTo>
                    <a:pt x="6503" y="876"/>
                  </a:lnTo>
                  <a:lnTo>
                    <a:pt x="6491" y="876"/>
                  </a:lnTo>
                  <a:lnTo>
                    <a:pt x="6491" y="864"/>
                  </a:lnTo>
                  <a:lnTo>
                    <a:pt x="6491" y="855"/>
                  </a:lnTo>
                  <a:lnTo>
                    <a:pt x="6491" y="835"/>
                  </a:lnTo>
                  <a:lnTo>
                    <a:pt x="6495" y="823"/>
                  </a:lnTo>
                  <a:lnTo>
                    <a:pt x="6512" y="815"/>
                  </a:lnTo>
                  <a:lnTo>
                    <a:pt x="6520" y="807"/>
                  </a:lnTo>
                  <a:lnTo>
                    <a:pt x="6528" y="787"/>
                  </a:lnTo>
                  <a:lnTo>
                    <a:pt x="6532" y="767"/>
                  </a:lnTo>
                  <a:lnTo>
                    <a:pt x="6532" y="734"/>
                  </a:lnTo>
                  <a:lnTo>
                    <a:pt x="6528" y="722"/>
                  </a:lnTo>
                  <a:lnTo>
                    <a:pt x="6516" y="706"/>
                  </a:lnTo>
                  <a:lnTo>
                    <a:pt x="6503" y="694"/>
                  </a:lnTo>
                  <a:lnTo>
                    <a:pt x="6483" y="690"/>
                  </a:lnTo>
                  <a:lnTo>
                    <a:pt x="6459" y="682"/>
                  </a:lnTo>
                  <a:lnTo>
                    <a:pt x="6447" y="682"/>
                  </a:lnTo>
                  <a:lnTo>
                    <a:pt x="6427" y="682"/>
                  </a:lnTo>
                  <a:lnTo>
                    <a:pt x="6399" y="690"/>
                  </a:lnTo>
                  <a:lnTo>
                    <a:pt x="6395" y="694"/>
                  </a:lnTo>
                  <a:lnTo>
                    <a:pt x="6326" y="694"/>
                  </a:lnTo>
                  <a:lnTo>
                    <a:pt x="6257" y="694"/>
                  </a:lnTo>
                  <a:lnTo>
                    <a:pt x="6249" y="690"/>
                  </a:lnTo>
                  <a:lnTo>
                    <a:pt x="6233" y="682"/>
                  </a:lnTo>
                  <a:lnTo>
                    <a:pt x="6221" y="654"/>
                  </a:lnTo>
                  <a:lnTo>
                    <a:pt x="6205" y="634"/>
                  </a:lnTo>
                  <a:lnTo>
                    <a:pt x="6205" y="626"/>
                  </a:lnTo>
                  <a:lnTo>
                    <a:pt x="6201" y="617"/>
                  </a:lnTo>
                  <a:lnTo>
                    <a:pt x="6197" y="613"/>
                  </a:lnTo>
                  <a:lnTo>
                    <a:pt x="6189" y="609"/>
                  </a:lnTo>
                  <a:lnTo>
                    <a:pt x="6185" y="597"/>
                  </a:lnTo>
                  <a:lnTo>
                    <a:pt x="6181" y="585"/>
                  </a:lnTo>
                  <a:lnTo>
                    <a:pt x="6173" y="573"/>
                  </a:lnTo>
                  <a:lnTo>
                    <a:pt x="6157" y="561"/>
                  </a:lnTo>
                  <a:lnTo>
                    <a:pt x="6116" y="561"/>
                  </a:lnTo>
                  <a:lnTo>
                    <a:pt x="6068" y="561"/>
                  </a:lnTo>
                  <a:lnTo>
                    <a:pt x="6056" y="541"/>
                  </a:lnTo>
                  <a:lnTo>
                    <a:pt x="6040" y="533"/>
                  </a:lnTo>
                  <a:lnTo>
                    <a:pt x="6027" y="533"/>
                  </a:lnTo>
                  <a:lnTo>
                    <a:pt x="6015" y="533"/>
                  </a:lnTo>
                  <a:lnTo>
                    <a:pt x="5999" y="525"/>
                  </a:lnTo>
                  <a:lnTo>
                    <a:pt x="5987" y="525"/>
                  </a:lnTo>
                  <a:lnTo>
                    <a:pt x="5983" y="529"/>
                  </a:lnTo>
                  <a:lnTo>
                    <a:pt x="5975" y="529"/>
                  </a:lnTo>
                  <a:lnTo>
                    <a:pt x="5923" y="529"/>
                  </a:lnTo>
                  <a:lnTo>
                    <a:pt x="5866" y="529"/>
                  </a:lnTo>
                  <a:lnTo>
                    <a:pt x="5862" y="525"/>
                  </a:lnTo>
                  <a:lnTo>
                    <a:pt x="5850" y="525"/>
                  </a:lnTo>
                  <a:lnTo>
                    <a:pt x="5842" y="533"/>
                  </a:lnTo>
                  <a:lnTo>
                    <a:pt x="5830" y="549"/>
                  </a:lnTo>
                  <a:lnTo>
                    <a:pt x="5818" y="549"/>
                  </a:lnTo>
                  <a:lnTo>
                    <a:pt x="5785" y="549"/>
                  </a:lnTo>
                  <a:lnTo>
                    <a:pt x="5753" y="549"/>
                  </a:lnTo>
                  <a:lnTo>
                    <a:pt x="5733" y="533"/>
                  </a:lnTo>
                  <a:lnTo>
                    <a:pt x="5725" y="525"/>
                  </a:lnTo>
                  <a:lnTo>
                    <a:pt x="5685" y="517"/>
                  </a:lnTo>
                  <a:lnTo>
                    <a:pt x="5648" y="517"/>
                  </a:lnTo>
                  <a:lnTo>
                    <a:pt x="5644" y="513"/>
                  </a:lnTo>
                  <a:lnTo>
                    <a:pt x="5612" y="513"/>
                  </a:lnTo>
                  <a:lnTo>
                    <a:pt x="5588" y="513"/>
                  </a:lnTo>
                  <a:lnTo>
                    <a:pt x="5555" y="513"/>
                  </a:lnTo>
                  <a:lnTo>
                    <a:pt x="5499" y="504"/>
                  </a:lnTo>
                  <a:lnTo>
                    <a:pt x="5495" y="513"/>
                  </a:lnTo>
                  <a:lnTo>
                    <a:pt x="5487" y="513"/>
                  </a:lnTo>
                  <a:lnTo>
                    <a:pt x="5479" y="533"/>
                  </a:lnTo>
                  <a:lnTo>
                    <a:pt x="5475" y="549"/>
                  </a:lnTo>
                  <a:lnTo>
                    <a:pt x="5475" y="553"/>
                  </a:lnTo>
                  <a:lnTo>
                    <a:pt x="5475" y="569"/>
                  </a:lnTo>
                  <a:lnTo>
                    <a:pt x="5475" y="573"/>
                  </a:lnTo>
                  <a:lnTo>
                    <a:pt x="5479" y="577"/>
                  </a:lnTo>
                  <a:lnTo>
                    <a:pt x="5487" y="581"/>
                  </a:lnTo>
                  <a:lnTo>
                    <a:pt x="5495" y="585"/>
                  </a:lnTo>
                  <a:lnTo>
                    <a:pt x="5527" y="589"/>
                  </a:lnTo>
                  <a:lnTo>
                    <a:pt x="5555" y="597"/>
                  </a:lnTo>
                  <a:lnTo>
                    <a:pt x="5559" y="597"/>
                  </a:lnTo>
                  <a:lnTo>
                    <a:pt x="5564" y="601"/>
                  </a:lnTo>
                  <a:lnTo>
                    <a:pt x="5564" y="609"/>
                  </a:lnTo>
                  <a:lnTo>
                    <a:pt x="5564" y="617"/>
                  </a:lnTo>
                  <a:lnTo>
                    <a:pt x="5547" y="634"/>
                  </a:lnTo>
                  <a:lnTo>
                    <a:pt x="5527" y="654"/>
                  </a:lnTo>
                  <a:lnTo>
                    <a:pt x="5523" y="654"/>
                  </a:lnTo>
                  <a:lnTo>
                    <a:pt x="5515" y="654"/>
                  </a:lnTo>
                  <a:lnTo>
                    <a:pt x="5523" y="658"/>
                  </a:lnTo>
                  <a:lnTo>
                    <a:pt x="5511" y="666"/>
                  </a:lnTo>
                  <a:lnTo>
                    <a:pt x="5499" y="674"/>
                  </a:lnTo>
                  <a:lnTo>
                    <a:pt x="5499" y="706"/>
                  </a:lnTo>
                  <a:lnTo>
                    <a:pt x="5503" y="743"/>
                  </a:lnTo>
                  <a:lnTo>
                    <a:pt x="5507" y="751"/>
                  </a:lnTo>
                  <a:lnTo>
                    <a:pt x="5511" y="767"/>
                  </a:lnTo>
                  <a:lnTo>
                    <a:pt x="5511" y="811"/>
                  </a:lnTo>
                  <a:lnTo>
                    <a:pt x="5511" y="860"/>
                  </a:lnTo>
                  <a:lnTo>
                    <a:pt x="5507" y="872"/>
                  </a:lnTo>
                  <a:lnTo>
                    <a:pt x="5503" y="884"/>
                  </a:lnTo>
                  <a:lnTo>
                    <a:pt x="5503" y="892"/>
                  </a:lnTo>
                  <a:lnTo>
                    <a:pt x="5499" y="892"/>
                  </a:lnTo>
                  <a:lnTo>
                    <a:pt x="5483" y="896"/>
                  </a:lnTo>
                  <a:lnTo>
                    <a:pt x="5463" y="900"/>
                  </a:lnTo>
                  <a:lnTo>
                    <a:pt x="5447" y="912"/>
                  </a:lnTo>
                  <a:lnTo>
                    <a:pt x="5430" y="920"/>
                  </a:lnTo>
                  <a:lnTo>
                    <a:pt x="5414" y="920"/>
                  </a:lnTo>
                  <a:lnTo>
                    <a:pt x="5398" y="920"/>
                  </a:lnTo>
                  <a:lnTo>
                    <a:pt x="5390" y="924"/>
                  </a:lnTo>
                  <a:lnTo>
                    <a:pt x="5378" y="928"/>
                  </a:lnTo>
                  <a:lnTo>
                    <a:pt x="5313" y="944"/>
                  </a:lnTo>
                  <a:lnTo>
                    <a:pt x="5281" y="952"/>
                  </a:lnTo>
                  <a:lnTo>
                    <a:pt x="5277" y="960"/>
                  </a:lnTo>
                  <a:lnTo>
                    <a:pt x="5269" y="964"/>
                  </a:lnTo>
                  <a:lnTo>
                    <a:pt x="5249" y="964"/>
                  </a:lnTo>
                  <a:lnTo>
                    <a:pt x="5225" y="964"/>
                  </a:lnTo>
                  <a:lnTo>
                    <a:pt x="5213" y="960"/>
                  </a:lnTo>
                  <a:lnTo>
                    <a:pt x="5188" y="956"/>
                  </a:lnTo>
                  <a:lnTo>
                    <a:pt x="5184" y="952"/>
                  </a:lnTo>
                  <a:lnTo>
                    <a:pt x="5172" y="944"/>
                  </a:lnTo>
                  <a:lnTo>
                    <a:pt x="5144" y="940"/>
                  </a:lnTo>
                  <a:lnTo>
                    <a:pt x="5112" y="928"/>
                  </a:lnTo>
                  <a:lnTo>
                    <a:pt x="5104" y="920"/>
                  </a:lnTo>
                  <a:lnTo>
                    <a:pt x="5100" y="916"/>
                  </a:lnTo>
                  <a:lnTo>
                    <a:pt x="5087" y="912"/>
                  </a:lnTo>
                  <a:lnTo>
                    <a:pt x="5083" y="912"/>
                  </a:lnTo>
                  <a:lnTo>
                    <a:pt x="5071" y="900"/>
                  </a:lnTo>
                  <a:lnTo>
                    <a:pt x="5059" y="892"/>
                  </a:lnTo>
                  <a:lnTo>
                    <a:pt x="5043" y="884"/>
                  </a:lnTo>
                  <a:lnTo>
                    <a:pt x="5031" y="884"/>
                  </a:lnTo>
                  <a:lnTo>
                    <a:pt x="5019" y="892"/>
                  </a:lnTo>
                  <a:lnTo>
                    <a:pt x="5003" y="892"/>
                  </a:lnTo>
                  <a:lnTo>
                    <a:pt x="4979" y="904"/>
                  </a:lnTo>
                  <a:lnTo>
                    <a:pt x="4946" y="928"/>
                  </a:lnTo>
                  <a:lnTo>
                    <a:pt x="4938" y="940"/>
                  </a:lnTo>
                  <a:lnTo>
                    <a:pt x="4930" y="948"/>
                  </a:lnTo>
                  <a:lnTo>
                    <a:pt x="4914" y="952"/>
                  </a:lnTo>
                  <a:lnTo>
                    <a:pt x="4890" y="956"/>
                  </a:lnTo>
                  <a:lnTo>
                    <a:pt x="4870" y="956"/>
                  </a:lnTo>
                  <a:lnTo>
                    <a:pt x="4845" y="956"/>
                  </a:lnTo>
                  <a:lnTo>
                    <a:pt x="4841" y="952"/>
                  </a:lnTo>
                  <a:lnTo>
                    <a:pt x="4833" y="952"/>
                  </a:lnTo>
                  <a:lnTo>
                    <a:pt x="4825" y="952"/>
                  </a:lnTo>
                  <a:lnTo>
                    <a:pt x="4817" y="956"/>
                  </a:lnTo>
                  <a:lnTo>
                    <a:pt x="4765" y="956"/>
                  </a:lnTo>
                  <a:lnTo>
                    <a:pt x="4712" y="956"/>
                  </a:lnTo>
                  <a:lnTo>
                    <a:pt x="4696" y="960"/>
                  </a:lnTo>
                  <a:lnTo>
                    <a:pt x="4676" y="960"/>
                  </a:lnTo>
                  <a:lnTo>
                    <a:pt x="4664" y="977"/>
                  </a:lnTo>
                  <a:lnTo>
                    <a:pt x="4652" y="985"/>
                  </a:lnTo>
                  <a:lnTo>
                    <a:pt x="4652" y="993"/>
                  </a:lnTo>
                  <a:lnTo>
                    <a:pt x="4644" y="1001"/>
                  </a:lnTo>
                  <a:lnTo>
                    <a:pt x="4644" y="1025"/>
                  </a:lnTo>
                  <a:lnTo>
                    <a:pt x="4640" y="1053"/>
                  </a:lnTo>
                  <a:lnTo>
                    <a:pt x="4616" y="1061"/>
                  </a:lnTo>
                  <a:lnTo>
                    <a:pt x="4591" y="1069"/>
                  </a:lnTo>
                  <a:lnTo>
                    <a:pt x="4583" y="1077"/>
                  </a:lnTo>
                  <a:lnTo>
                    <a:pt x="4575" y="1089"/>
                  </a:lnTo>
                  <a:lnTo>
                    <a:pt x="4567" y="1098"/>
                  </a:lnTo>
                  <a:lnTo>
                    <a:pt x="4559" y="1106"/>
                  </a:lnTo>
                  <a:lnTo>
                    <a:pt x="4559" y="1122"/>
                  </a:lnTo>
                  <a:lnTo>
                    <a:pt x="4559" y="1142"/>
                  </a:lnTo>
                  <a:lnTo>
                    <a:pt x="4527" y="1150"/>
                  </a:lnTo>
                  <a:lnTo>
                    <a:pt x="4494" y="1154"/>
                  </a:lnTo>
                  <a:lnTo>
                    <a:pt x="4490" y="1158"/>
                  </a:lnTo>
                  <a:lnTo>
                    <a:pt x="4486" y="1158"/>
                  </a:lnTo>
                  <a:lnTo>
                    <a:pt x="4478" y="1166"/>
                  </a:lnTo>
                  <a:lnTo>
                    <a:pt x="4474" y="1170"/>
                  </a:lnTo>
                  <a:lnTo>
                    <a:pt x="4458" y="1174"/>
                  </a:lnTo>
                  <a:lnTo>
                    <a:pt x="4434" y="1174"/>
                  </a:lnTo>
                  <a:lnTo>
                    <a:pt x="4422" y="1182"/>
                  </a:lnTo>
                  <a:lnTo>
                    <a:pt x="4418" y="1190"/>
                  </a:lnTo>
                  <a:lnTo>
                    <a:pt x="4422" y="1223"/>
                  </a:lnTo>
                  <a:lnTo>
                    <a:pt x="4422" y="1259"/>
                  </a:lnTo>
                  <a:lnTo>
                    <a:pt x="4422" y="1271"/>
                  </a:lnTo>
                  <a:lnTo>
                    <a:pt x="4418" y="1291"/>
                  </a:lnTo>
                  <a:lnTo>
                    <a:pt x="4398" y="1295"/>
                  </a:lnTo>
                  <a:lnTo>
                    <a:pt x="4382" y="1303"/>
                  </a:lnTo>
                  <a:lnTo>
                    <a:pt x="4377" y="1311"/>
                  </a:lnTo>
                  <a:lnTo>
                    <a:pt x="4365" y="1319"/>
                  </a:lnTo>
                  <a:lnTo>
                    <a:pt x="4365" y="1328"/>
                  </a:lnTo>
                  <a:lnTo>
                    <a:pt x="4361" y="1340"/>
                  </a:lnTo>
                  <a:lnTo>
                    <a:pt x="4361" y="1344"/>
                  </a:lnTo>
                  <a:lnTo>
                    <a:pt x="4357" y="1344"/>
                  </a:lnTo>
                  <a:lnTo>
                    <a:pt x="4357" y="1368"/>
                  </a:lnTo>
                  <a:lnTo>
                    <a:pt x="4357" y="1392"/>
                  </a:lnTo>
                  <a:lnTo>
                    <a:pt x="4345" y="1404"/>
                  </a:lnTo>
                  <a:lnTo>
                    <a:pt x="4329" y="1424"/>
                  </a:lnTo>
                  <a:lnTo>
                    <a:pt x="4325" y="1428"/>
                  </a:lnTo>
                  <a:lnTo>
                    <a:pt x="4313" y="1440"/>
                  </a:lnTo>
                  <a:lnTo>
                    <a:pt x="4297" y="1465"/>
                  </a:lnTo>
                  <a:lnTo>
                    <a:pt x="4281" y="1481"/>
                  </a:lnTo>
                  <a:lnTo>
                    <a:pt x="4273" y="1485"/>
                  </a:lnTo>
                  <a:lnTo>
                    <a:pt x="4265" y="1489"/>
                  </a:lnTo>
                  <a:lnTo>
                    <a:pt x="4232" y="1493"/>
                  </a:lnTo>
                  <a:lnTo>
                    <a:pt x="4216" y="1501"/>
                  </a:lnTo>
                  <a:lnTo>
                    <a:pt x="4184" y="1501"/>
                  </a:lnTo>
                  <a:lnTo>
                    <a:pt x="4115" y="1489"/>
                  </a:lnTo>
                  <a:lnTo>
                    <a:pt x="4099" y="1485"/>
                  </a:lnTo>
                  <a:lnTo>
                    <a:pt x="4079" y="1477"/>
                  </a:lnTo>
                  <a:lnTo>
                    <a:pt x="4071" y="1465"/>
                  </a:lnTo>
                  <a:lnTo>
                    <a:pt x="4063" y="1449"/>
                  </a:lnTo>
                  <a:lnTo>
                    <a:pt x="4047" y="1445"/>
                  </a:lnTo>
                  <a:lnTo>
                    <a:pt x="4018" y="1440"/>
                  </a:lnTo>
                  <a:lnTo>
                    <a:pt x="4018" y="1436"/>
                  </a:lnTo>
                  <a:lnTo>
                    <a:pt x="4014" y="1424"/>
                  </a:lnTo>
                  <a:lnTo>
                    <a:pt x="4002" y="1424"/>
                  </a:lnTo>
                  <a:lnTo>
                    <a:pt x="3990" y="1416"/>
                  </a:lnTo>
                  <a:lnTo>
                    <a:pt x="3978" y="1408"/>
                  </a:lnTo>
                  <a:lnTo>
                    <a:pt x="3974" y="1404"/>
                  </a:lnTo>
                  <a:lnTo>
                    <a:pt x="3962" y="1404"/>
                  </a:lnTo>
                  <a:lnTo>
                    <a:pt x="3946" y="1400"/>
                  </a:lnTo>
                  <a:lnTo>
                    <a:pt x="3926" y="1400"/>
                  </a:lnTo>
                  <a:lnTo>
                    <a:pt x="3914" y="1400"/>
                  </a:lnTo>
                  <a:lnTo>
                    <a:pt x="3905" y="1408"/>
                  </a:lnTo>
                  <a:lnTo>
                    <a:pt x="3893" y="1424"/>
                  </a:lnTo>
                  <a:lnTo>
                    <a:pt x="3885" y="1424"/>
                  </a:lnTo>
                  <a:lnTo>
                    <a:pt x="3877" y="1424"/>
                  </a:lnTo>
                  <a:lnTo>
                    <a:pt x="3857" y="1440"/>
                  </a:lnTo>
                  <a:lnTo>
                    <a:pt x="3833" y="1457"/>
                  </a:lnTo>
                  <a:lnTo>
                    <a:pt x="3821" y="1465"/>
                  </a:lnTo>
                  <a:lnTo>
                    <a:pt x="3809" y="1465"/>
                  </a:lnTo>
                  <a:lnTo>
                    <a:pt x="3801" y="1473"/>
                  </a:lnTo>
                  <a:lnTo>
                    <a:pt x="3797" y="1477"/>
                  </a:lnTo>
                  <a:lnTo>
                    <a:pt x="3789" y="1481"/>
                  </a:lnTo>
                  <a:lnTo>
                    <a:pt x="3776" y="1485"/>
                  </a:lnTo>
                  <a:lnTo>
                    <a:pt x="3772" y="1489"/>
                  </a:lnTo>
                  <a:lnTo>
                    <a:pt x="3772" y="1493"/>
                  </a:lnTo>
                  <a:lnTo>
                    <a:pt x="3772" y="1509"/>
                  </a:lnTo>
                  <a:lnTo>
                    <a:pt x="3776" y="1521"/>
                  </a:lnTo>
                  <a:lnTo>
                    <a:pt x="3772" y="1521"/>
                  </a:lnTo>
                  <a:lnTo>
                    <a:pt x="3768" y="1525"/>
                  </a:lnTo>
                  <a:lnTo>
                    <a:pt x="3768" y="1549"/>
                  </a:lnTo>
                  <a:lnTo>
                    <a:pt x="3764" y="1566"/>
                  </a:lnTo>
                  <a:lnTo>
                    <a:pt x="3760" y="1570"/>
                  </a:lnTo>
                  <a:lnTo>
                    <a:pt x="3756" y="1574"/>
                  </a:lnTo>
                  <a:lnTo>
                    <a:pt x="3740" y="1578"/>
                  </a:lnTo>
                  <a:lnTo>
                    <a:pt x="3728" y="1582"/>
                  </a:lnTo>
                  <a:lnTo>
                    <a:pt x="3716" y="1594"/>
                  </a:lnTo>
                  <a:lnTo>
                    <a:pt x="3708" y="1606"/>
                  </a:lnTo>
                  <a:lnTo>
                    <a:pt x="3667" y="1606"/>
                  </a:lnTo>
                  <a:lnTo>
                    <a:pt x="3635" y="1610"/>
                  </a:lnTo>
                  <a:lnTo>
                    <a:pt x="3635" y="1598"/>
                  </a:lnTo>
                  <a:lnTo>
                    <a:pt x="3635" y="1582"/>
                  </a:lnTo>
                  <a:lnTo>
                    <a:pt x="3619" y="1582"/>
                  </a:lnTo>
                  <a:lnTo>
                    <a:pt x="3595" y="1578"/>
                  </a:lnTo>
                  <a:lnTo>
                    <a:pt x="3587" y="1574"/>
                  </a:lnTo>
                  <a:lnTo>
                    <a:pt x="3583" y="1570"/>
                  </a:lnTo>
                  <a:lnTo>
                    <a:pt x="3567" y="1570"/>
                  </a:lnTo>
                  <a:lnTo>
                    <a:pt x="3526" y="1574"/>
                  </a:lnTo>
                  <a:lnTo>
                    <a:pt x="3494" y="1566"/>
                  </a:lnTo>
                  <a:lnTo>
                    <a:pt x="3458" y="1562"/>
                  </a:lnTo>
                  <a:lnTo>
                    <a:pt x="3454" y="1562"/>
                  </a:lnTo>
                  <a:lnTo>
                    <a:pt x="3442" y="1566"/>
                  </a:lnTo>
                  <a:lnTo>
                    <a:pt x="3438" y="1574"/>
                  </a:lnTo>
                  <a:lnTo>
                    <a:pt x="3434" y="1578"/>
                  </a:lnTo>
                  <a:lnTo>
                    <a:pt x="3409" y="1594"/>
                  </a:lnTo>
                  <a:lnTo>
                    <a:pt x="3377" y="1610"/>
                  </a:lnTo>
                  <a:lnTo>
                    <a:pt x="3317" y="1626"/>
                  </a:lnTo>
                  <a:lnTo>
                    <a:pt x="3280" y="1642"/>
                  </a:lnTo>
                  <a:lnTo>
                    <a:pt x="3260" y="1646"/>
                  </a:lnTo>
                  <a:lnTo>
                    <a:pt x="3228" y="1654"/>
                  </a:lnTo>
                  <a:lnTo>
                    <a:pt x="3224" y="1658"/>
                  </a:lnTo>
                  <a:lnTo>
                    <a:pt x="3216" y="1662"/>
                  </a:lnTo>
                  <a:lnTo>
                    <a:pt x="3195" y="1670"/>
                  </a:lnTo>
                  <a:lnTo>
                    <a:pt x="3163" y="1674"/>
                  </a:lnTo>
                  <a:lnTo>
                    <a:pt x="3163" y="1683"/>
                  </a:lnTo>
                  <a:lnTo>
                    <a:pt x="3143" y="1687"/>
                  </a:lnTo>
                  <a:lnTo>
                    <a:pt x="3119" y="1691"/>
                  </a:lnTo>
                  <a:lnTo>
                    <a:pt x="3103" y="1695"/>
                  </a:lnTo>
                  <a:lnTo>
                    <a:pt x="3095" y="1699"/>
                  </a:lnTo>
                  <a:lnTo>
                    <a:pt x="3083" y="1699"/>
                  </a:lnTo>
                  <a:lnTo>
                    <a:pt x="3066" y="1699"/>
                  </a:lnTo>
                  <a:lnTo>
                    <a:pt x="3050" y="1695"/>
                  </a:lnTo>
                  <a:lnTo>
                    <a:pt x="3014" y="1691"/>
                  </a:lnTo>
                  <a:lnTo>
                    <a:pt x="3006" y="1683"/>
                  </a:lnTo>
                  <a:lnTo>
                    <a:pt x="2990" y="1674"/>
                  </a:lnTo>
                  <a:lnTo>
                    <a:pt x="2970" y="1674"/>
                  </a:lnTo>
                  <a:lnTo>
                    <a:pt x="2949" y="1674"/>
                  </a:lnTo>
                  <a:lnTo>
                    <a:pt x="2917" y="1666"/>
                  </a:lnTo>
                  <a:lnTo>
                    <a:pt x="2881" y="1662"/>
                  </a:lnTo>
                  <a:lnTo>
                    <a:pt x="2861" y="1662"/>
                  </a:lnTo>
                  <a:lnTo>
                    <a:pt x="2836" y="1662"/>
                  </a:lnTo>
                  <a:lnTo>
                    <a:pt x="2816" y="1666"/>
                  </a:lnTo>
                  <a:lnTo>
                    <a:pt x="2796" y="1670"/>
                  </a:lnTo>
                  <a:lnTo>
                    <a:pt x="2792" y="1707"/>
                  </a:lnTo>
                  <a:lnTo>
                    <a:pt x="2788" y="1719"/>
                  </a:lnTo>
                  <a:lnTo>
                    <a:pt x="2784" y="1723"/>
                  </a:lnTo>
                  <a:lnTo>
                    <a:pt x="2776" y="1731"/>
                  </a:lnTo>
                  <a:lnTo>
                    <a:pt x="2744" y="1743"/>
                  </a:lnTo>
                  <a:lnTo>
                    <a:pt x="2736" y="1743"/>
                  </a:lnTo>
                  <a:lnTo>
                    <a:pt x="2728" y="1743"/>
                  </a:lnTo>
                  <a:lnTo>
                    <a:pt x="2711" y="1743"/>
                  </a:lnTo>
                  <a:lnTo>
                    <a:pt x="2707" y="1743"/>
                  </a:lnTo>
                  <a:lnTo>
                    <a:pt x="2699" y="1747"/>
                  </a:lnTo>
                  <a:lnTo>
                    <a:pt x="2675" y="1755"/>
                  </a:lnTo>
                  <a:lnTo>
                    <a:pt x="2647" y="1755"/>
                  </a:lnTo>
                  <a:lnTo>
                    <a:pt x="2643" y="1747"/>
                  </a:lnTo>
                  <a:lnTo>
                    <a:pt x="2635" y="1743"/>
                  </a:lnTo>
                  <a:lnTo>
                    <a:pt x="2627" y="1743"/>
                  </a:lnTo>
                  <a:lnTo>
                    <a:pt x="2619" y="1743"/>
                  </a:lnTo>
                  <a:lnTo>
                    <a:pt x="2607" y="1731"/>
                  </a:lnTo>
                  <a:lnTo>
                    <a:pt x="2594" y="1723"/>
                  </a:lnTo>
                  <a:lnTo>
                    <a:pt x="2586" y="1707"/>
                  </a:lnTo>
                  <a:lnTo>
                    <a:pt x="2578" y="1695"/>
                  </a:lnTo>
                  <a:lnTo>
                    <a:pt x="2566" y="1695"/>
                  </a:lnTo>
                  <a:lnTo>
                    <a:pt x="2554" y="1695"/>
                  </a:lnTo>
                  <a:lnTo>
                    <a:pt x="2546" y="1707"/>
                  </a:lnTo>
                  <a:lnTo>
                    <a:pt x="2534" y="1719"/>
                  </a:lnTo>
                  <a:lnTo>
                    <a:pt x="2530" y="1727"/>
                  </a:lnTo>
                  <a:lnTo>
                    <a:pt x="2526" y="1735"/>
                  </a:lnTo>
                  <a:lnTo>
                    <a:pt x="2514" y="1747"/>
                  </a:lnTo>
                  <a:lnTo>
                    <a:pt x="2510" y="1763"/>
                  </a:lnTo>
                  <a:lnTo>
                    <a:pt x="2502" y="1763"/>
                  </a:lnTo>
                  <a:lnTo>
                    <a:pt x="2498" y="1767"/>
                  </a:lnTo>
                  <a:lnTo>
                    <a:pt x="2498" y="1775"/>
                  </a:lnTo>
                  <a:lnTo>
                    <a:pt x="2490" y="1783"/>
                  </a:lnTo>
                  <a:lnTo>
                    <a:pt x="2485" y="1791"/>
                  </a:lnTo>
                  <a:lnTo>
                    <a:pt x="2477" y="1796"/>
                  </a:lnTo>
                  <a:lnTo>
                    <a:pt x="2473" y="1804"/>
                  </a:lnTo>
                  <a:lnTo>
                    <a:pt x="2469" y="1812"/>
                  </a:lnTo>
                  <a:lnTo>
                    <a:pt x="2449" y="1812"/>
                  </a:lnTo>
                  <a:lnTo>
                    <a:pt x="2429" y="1816"/>
                  </a:lnTo>
                  <a:lnTo>
                    <a:pt x="2425" y="1820"/>
                  </a:lnTo>
                  <a:lnTo>
                    <a:pt x="2405" y="1828"/>
                  </a:lnTo>
                  <a:lnTo>
                    <a:pt x="2373" y="1832"/>
                  </a:lnTo>
                  <a:lnTo>
                    <a:pt x="2332" y="1844"/>
                  </a:lnTo>
                  <a:lnTo>
                    <a:pt x="2292" y="1844"/>
                  </a:lnTo>
                  <a:lnTo>
                    <a:pt x="2256" y="1844"/>
                  </a:lnTo>
                  <a:lnTo>
                    <a:pt x="2239" y="1840"/>
                  </a:lnTo>
                  <a:lnTo>
                    <a:pt x="2215" y="1832"/>
                  </a:lnTo>
                  <a:lnTo>
                    <a:pt x="2199" y="1824"/>
                  </a:lnTo>
                  <a:lnTo>
                    <a:pt x="2183" y="1816"/>
                  </a:lnTo>
                  <a:lnTo>
                    <a:pt x="2167" y="1800"/>
                  </a:lnTo>
                  <a:lnTo>
                    <a:pt x="2155" y="1796"/>
                  </a:lnTo>
                  <a:lnTo>
                    <a:pt x="2151" y="1796"/>
                  </a:lnTo>
                  <a:lnTo>
                    <a:pt x="2147" y="1796"/>
                  </a:lnTo>
                  <a:lnTo>
                    <a:pt x="2143" y="1800"/>
                  </a:lnTo>
                  <a:lnTo>
                    <a:pt x="2139" y="1800"/>
                  </a:lnTo>
                  <a:lnTo>
                    <a:pt x="2126" y="1820"/>
                  </a:lnTo>
                  <a:lnTo>
                    <a:pt x="2118" y="1840"/>
                  </a:lnTo>
                  <a:lnTo>
                    <a:pt x="2114" y="1852"/>
                  </a:lnTo>
                  <a:lnTo>
                    <a:pt x="2102" y="1864"/>
                  </a:lnTo>
                  <a:lnTo>
                    <a:pt x="2102" y="1896"/>
                  </a:lnTo>
                  <a:lnTo>
                    <a:pt x="2098" y="1929"/>
                  </a:lnTo>
                  <a:lnTo>
                    <a:pt x="2090" y="1949"/>
                  </a:lnTo>
                  <a:lnTo>
                    <a:pt x="2078" y="1961"/>
                  </a:lnTo>
                  <a:lnTo>
                    <a:pt x="2062" y="1965"/>
                  </a:lnTo>
                  <a:lnTo>
                    <a:pt x="2050" y="1973"/>
                  </a:lnTo>
                  <a:lnTo>
                    <a:pt x="2026" y="1977"/>
                  </a:lnTo>
                  <a:lnTo>
                    <a:pt x="2005" y="1981"/>
                  </a:lnTo>
                  <a:lnTo>
                    <a:pt x="1997" y="1985"/>
                  </a:lnTo>
                  <a:lnTo>
                    <a:pt x="1985" y="2001"/>
                  </a:lnTo>
                  <a:lnTo>
                    <a:pt x="1969" y="2005"/>
                  </a:lnTo>
                  <a:lnTo>
                    <a:pt x="1953" y="2013"/>
                  </a:lnTo>
                  <a:lnTo>
                    <a:pt x="1945" y="2013"/>
                  </a:lnTo>
                  <a:lnTo>
                    <a:pt x="1933" y="2017"/>
                  </a:lnTo>
                  <a:lnTo>
                    <a:pt x="1933" y="2021"/>
                  </a:lnTo>
                  <a:lnTo>
                    <a:pt x="1933" y="2025"/>
                  </a:lnTo>
                  <a:lnTo>
                    <a:pt x="1905" y="2042"/>
                  </a:lnTo>
                  <a:lnTo>
                    <a:pt x="1892" y="2046"/>
                  </a:lnTo>
                  <a:lnTo>
                    <a:pt x="1864" y="2062"/>
                  </a:lnTo>
                  <a:lnTo>
                    <a:pt x="1836" y="2082"/>
                  </a:lnTo>
                  <a:lnTo>
                    <a:pt x="1836" y="2090"/>
                  </a:lnTo>
                  <a:lnTo>
                    <a:pt x="1832" y="2098"/>
                  </a:lnTo>
                  <a:lnTo>
                    <a:pt x="1828" y="2098"/>
                  </a:lnTo>
                  <a:lnTo>
                    <a:pt x="1828" y="2102"/>
                  </a:lnTo>
                  <a:lnTo>
                    <a:pt x="1820" y="2098"/>
                  </a:lnTo>
                  <a:lnTo>
                    <a:pt x="1816" y="2102"/>
                  </a:lnTo>
                  <a:lnTo>
                    <a:pt x="1804" y="2102"/>
                  </a:lnTo>
                  <a:lnTo>
                    <a:pt x="1796" y="2110"/>
                  </a:lnTo>
                  <a:lnTo>
                    <a:pt x="1792" y="2114"/>
                  </a:lnTo>
                  <a:lnTo>
                    <a:pt x="1784" y="2114"/>
                  </a:lnTo>
                  <a:lnTo>
                    <a:pt x="1775" y="2118"/>
                  </a:lnTo>
                  <a:lnTo>
                    <a:pt x="1775" y="2122"/>
                  </a:lnTo>
                  <a:lnTo>
                    <a:pt x="1775" y="2130"/>
                  </a:lnTo>
                  <a:lnTo>
                    <a:pt x="1780" y="2134"/>
                  </a:lnTo>
                  <a:lnTo>
                    <a:pt x="1775" y="2138"/>
                  </a:lnTo>
                  <a:lnTo>
                    <a:pt x="1771" y="2142"/>
                  </a:lnTo>
                  <a:lnTo>
                    <a:pt x="1743" y="2155"/>
                  </a:lnTo>
                  <a:lnTo>
                    <a:pt x="1711" y="2171"/>
                  </a:lnTo>
                  <a:lnTo>
                    <a:pt x="1691" y="2195"/>
                  </a:lnTo>
                  <a:lnTo>
                    <a:pt x="1671" y="2215"/>
                  </a:lnTo>
                  <a:lnTo>
                    <a:pt x="1675" y="2219"/>
                  </a:lnTo>
                  <a:lnTo>
                    <a:pt x="1687" y="2227"/>
                  </a:lnTo>
                  <a:lnTo>
                    <a:pt x="1687" y="2231"/>
                  </a:lnTo>
                  <a:lnTo>
                    <a:pt x="1691" y="2243"/>
                  </a:lnTo>
                  <a:lnTo>
                    <a:pt x="1691" y="2255"/>
                  </a:lnTo>
                  <a:lnTo>
                    <a:pt x="1687" y="2264"/>
                  </a:lnTo>
                  <a:lnTo>
                    <a:pt x="1671" y="2264"/>
                  </a:lnTo>
                  <a:lnTo>
                    <a:pt x="1650" y="2264"/>
                  </a:lnTo>
                  <a:lnTo>
                    <a:pt x="1642" y="2264"/>
                  </a:lnTo>
                  <a:lnTo>
                    <a:pt x="1638" y="2259"/>
                  </a:lnTo>
                  <a:lnTo>
                    <a:pt x="1626" y="2247"/>
                  </a:lnTo>
                  <a:lnTo>
                    <a:pt x="1606" y="2231"/>
                  </a:lnTo>
                  <a:lnTo>
                    <a:pt x="1606" y="2207"/>
                  </a:lnTo>
                  <a:lnTo>
                    <a:pt x="1610" y="2191"/>
                  </a:lnTo>
                  <a:lnTo>
                    <a:pt x="1606" y="2191"/>
                  </a:lnTo>
                  <a:lnTo>
                    <a:pt x="1594" y="2191"/>
                  </a:lnTo>
                  <a:lnTo>
                    <a:pt x="1578" y="2199"/>
                  </a:lnTo>
                  <a:lnTo>
                    <a:pt x="1517" y="2223"/>
                  </a:lnTo>
                  <a:lnTo>
                    <a:pt x="1509" y="2227"/>
                  </a:lnTo>
                  <a:lnTo>
                    <a:pt x="1505" y="2231"/>
                  </a:lnTo>
                  <a:lnTo>
                    <a:pt x="1501" y="2243"/>
                  </a:lnTo>
                  <a:lnTo>
                    <a:pt x="1497" y="2255"/>
                  </a:lnTo>
                  <a:lnTo>
                    <a:pt x="1497" y="2296"/>
                  </a:lnTo>
                  <a:lnTo>
                    <a:pt x="1493" y="2340"/>
                  </a:lnTo>
                  <a:lnTo>
                    <a:pt x="1485" y="2356"/>
                  </a:lnTo>
                  <a:lnTo>
                    <a:pt x="1477" y="2376"/>
                  </a:lnTo>
                  <a:lnTo>
                    <a:pt x="1473" y="2393"/>
                  </a:lnTo>
                  <a:lnTo>
                    <a:pt x="1473" y="2405"/>
                  </a:lnTo>
                  <a:lnTo>
                    <a:pt x="1465" y="2417"/>
                  </a:lnTo>
                  <a:lnTo>
                    <a:pt x="1453" y="2429"/>
                  </a:lnTo>
                  <a:lnTo>
                    <a:pt x="1453" y="2453"/>
                  </a:lnTo>
                  <a:lnTo>
                    <a:pt x="1453" y="2473"/>
                  </a:lnTo>
                  <a:lnTo>
                    <a:pt x="1449" y="2477"/>
                  </a:lnTo>
                  <a:lnTo>
                    <a:pt x="1445" y="2485"/>
                  </a:lnTo>
                  <a:lnTo>
                    <a:pt x="1445" y="2498"/>
                  </a:lnTo>
                  <a:lnTo>
                    <a:pt x="1441" y="2510"/>
                  </a:lnTo>
                  <a:lnTo>
                    <a:pt x="1437" y="2518"/>
                  </a:lnTo>
                  <a:lnTo>
                    <a:pt x="1433" y="2526"/>
                  </a:lnTo>
                  <a:lnTo>
                    <a:pt x="1420" y="2538"/>
                  </a:lnTo>
                  <a:lnTo>
                    <a:pt x="1400" y="2554"/>
                  </a:lnTo>
                  <a:lnTo>
                    <a:pt x="1384" y="2554"/>
                  </a:lnTo>
                  <a:lnTo>
                    <a:pt x="1360" y="2558"/>
                  </a:lnTo>
                  <a:lnTo>
                    <a:pt x="1356" y="2530"/>
                  </a:lnTo>
                  <a:lnTo>
                    <a:pt x="1352" y="2526"/>
                  </a:lnTo>
                  <a:lnTo>
                    <a:pt x="1332" y="2522"/>
                  </a:lnTo>
                  <a:lnTo>
                    <a:pt x="1312" y="2518"/>
                  </a:lnTo>
                  <a:lnTo>
                    <a:pt x="1312" y="2522"/>
                  </a:lnTo>
                  <a:lnTo>
                    <a:pt x="1308" y="2522"/>
                  </a:lnTo>
                  <a:lnTo>
                    <a:pt x="1251" y="2526"/>
                  </a:lnTo>
                  <a:lnTo>
                    <a:pt x="1235" y="2530"/>
                  </a:lnTo>
                  <a:lnTo>
                    <a:pt x="1207" y="2530"/>
                  </a:lnTo>
                  <a:lnTo>
                    <a:pt x="1170" y="2526"/>
                  </a:lnTo>
                  <a:lnTo>
                    <a:pt x="1134" y="2542"/>
                  </a:lnTo>
                  <a:lnTo>
                    <a:pt x="1126" y="2546"/>
                  </a:lnTo>
                  <a:lnTo>
                    <a:pt x="1098" y="2550"/>
                  </a:lnTo>
                  <a:lnTo>
                    <a:pt x="1094" y="2554"/>
                  </a:lnTo>
                  <a:lnTo>
                    <a:pt x="1045" y="2550"/>
                  </a:lnTo>
                  <a:lnTo>
                    <a:pt x="1013" y="2546"/>
                  </a:lnTo>
                  <a:lnTo>
                    <a:pt x="948" y="2550"/>
                  </a:lnTo>
                  <a:lnTo>
                    <a:pt x="932" y="2554"/>
                  </a:lnTo>
                  <a:lnTo>
                    <a:pt x="888" y="2554"/>
                  </a:lnTo>
                  <a:lnTo>
                    <a:pt x="864" y="2550"/>
                  </a:lnTo>
                  <a:lnTo>
                    <a:pt x="860" y="2550"/>
                  </a:lnTo>
                  <a:lnTo>
                    <a:pt x="856" y="2546"/>
                  </a:lnTo>
                  <a:lnTo>
                    <a:pt x="852" y="2538"/>
                  </a:lnTo>
                  <a:lnTo>
                    <a:pt x="852" y="2522"/>
                  </a:lnTo>
                  <a:lnTo>
                    <a:pt x="848" y="2526"/>
                  </a:lnTo>
                  <a:lnTo>
                    <a:pt x="840" y="2538"/>
                  </a:lnTo>
                  <a:lnTo>
                    <a:pt x="831" y="2538"/>
                  </a:lnTo>
                  <a:lnTo>
                    <a:pt x="819" y="2538"/>
                  </a:lnTo>
                  <a:lnTo>
                    <a:pt x="807" y="2546"/>
                  </a:lnTo>
                  <a:lnTo>
                    <a:pt x="799" y="2558"/>
                  </a:lnTo>
                  <a:lnTo>
                    <a:pt x="795" y="2586"/>
                  </a:lnTo>
                  <a:lnTo>
                    <a:pt x="787" y="2619"/>
                  </a:lnTo>
                  <a:lnTo>
                    <a:pt x="783" y="2619"/>
                  </a:lnTo>
                  <a:lnTo>
                    <a:pt x="775" y="2623"/>
                  </a:lnTo>
                  <a:lnTo>
                    <a:pt x="775" y="2655"/>
                  </a:lnTo>
                  <a:lnTo>
                    <a:pt x="771" y="2679"/>
                  </a:lnTo>
                  <a:lnTo>
                    <a:pt x="767" y="2683"/>
                  </a:lnTo>
                  <a:lnTo>
                    <a:pt x="759" y="2695"/>
                  </a:lnTo>
                  <a:lnTo>
                    <a:pt x="759" y="2732"/>
                  </a:lnTo>
                  <a:lnTo>
                    <a:pt x="759" y="2772"/>
                  </a:lnTo>
                  <a:lnTo>
                    <a:pt x="755" y="2776"/>
                  </a:lnTo>
                  <a:lnTo>
                    <a:pt x="755" y="2788"/>
                  </a:lnTo>
                  <a:lnTo>
                    <a:pt x="759" y="2808"/>
                  </a:lnTo>
                  <a:lnTo>
                    <a:pt x="775" y="2853"/>
                  </a:lnTo>
                  <a:lnTo>
                    <a:pt x="787" y="2861"/>
                  </a:lnTo>
                  <a:lnTo>
                    <a:pt x="795" y="2873"/>
                  </a:lnTo>
                  <a:lnTo>
                    <a:pt x="799" y="2881"/>
                  </a:lnTo>
                  <a:lnTo>
                    <a:pt x="803" y="2893"/>
                  </a:lnTo>
                  <a:lnTo>
                    <a:pt x="811" y="2897"/>
                  </a:lnTo>
                  <a:lnTo>
                    <a:pt x="823" y="2913"/>
                  </a:lnTo>
                  <a:lnTo>
                    <a:pt x="823" y="2937"/>
                  </a:lnTo>
                  <a:lnTo>
                    <a:pt x="823" y="2953"/>
                  </a:lnTo>
                  <a:lnTo>
                    <a:pt x="836" y="2961"/>
                  </a:lnTo>
                  <a:lnTo>
                    <a:pt x="852" y="2970"/>
                  </a:lnTo>
                  <a:lnTo>
                    <a:pt x="856" y="2970"/>
                  </a:lnTo>
                  <a:lnTo>
                    <a:pt x="856" y="2966"/>
                  </a:lnTo>
                  <a:lnTo>
                    <a:pt x="860" y="2961"/>
                  </a:lnTo>
                  <a:lnTo>
                    <a:pt x="860" y="2953"/>
                  </a:lnTo>
                  <a:lnTo>
                    <a:pt x="872" y="2949"/>
                  </a:lnTo>
                  <a:lnTo>
                    <a:pt x="876" y="2941"/>
                  </a:lnTo>
                  <a:lnTo>
                    <a:pt x="892" y="2941"/>
                  </a:lnTo>
                  <a:lnTo>
                    <a:pt x="908" y="2941"/>
                  </a:lnTo>
                  <a:lnTo>
                    <a:pt x="916" y="2949"/>
                  </a:lnTo>
                  <a:lnTo>
                    <a:pt x="924" y="2953"/>
                  </a:lnTo>
                  <a:lnTo>
                    <a:pt x="928" y="2953"/>
                  </a:lnTo>
                  <a:lnTo>
                    <a:pt x="936" y="2953"/>
                  </a:lnTo>
                  <a:lnTo>
                    <a:pt x="969" y="2953"/>
                  </a:lnTo>
                  <a:lnTo>
                    <a:pt x="997" y="2953"/>
                  </a:lnTo>
                  <a:lnTo>
                    <a:pt x="1005" y="2957"/>
                  </a:lnTo>
                  <a:lnTo>
                    <a:pt x="1013" y="2961"/>
                  </a:lnTo>
                  <a:lnTo>
                    <a:pt x="1013" y="2970"/>
                  </a:lnTo>
                  <a:lnTo>
                    <a:pt x="1025" y="2978"/>
                  </a:lnTo>
                  <a:lnTo>
                    <a:pt x="1029" y="2978"/>
                  </a:lnTo>
                  <a:lnTo>
                    <a:pt x="1033" y="2986"/>
                  </a:lnTo>
                  <a:lnTo>
                    <a:pt x="1033" y="2994"/>
                  </a:lnTo>
                  <a:lnTo>
                    <a:pt x="1033" y="3006"/>
                  </a:lnTo>
                  <a:lnTo>
                    <a:pt x="1029" y="3010"/>
                  </a:lnTo>
                  <a:lnTo>
                    <a:pt x="1029" y="3018"/>
                  </a:lnTo>
                  <a:lnTo>
                    <a:pt x="714" y="3018"/>
                  </a:lnTo>
                  <a:lnTo>
                    <a:pt x="714" y="3429"/>
                  </a:lnTo>
                  <a:lnTo>
                    <a:pt x="93" y="342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0" name="Freeform 29"/>
            <p:cNvSpPr>
              <a:spLocks/>
            </p:cNvSpPr>
            <p:nvPr/>
          </p:nvSpPr>
          <p:spPr bwMode="auto">
            <a:xfrm>
              <a:off x="1589061" y="4194175"/>
              <a:ext cx="854061" cy="1054100"/>
            </a:xfrm>
            <a:custGeom>
              <a:avLst/>
              <a:gdLst>
                <a:gd name="T0" fmla="*/ 2147483647 w 952"/>
                <a:gd name="T1" fmla="*/ 2147483647 h 1210"/>
                <a:gd name="T2" fmla="*/ 2147483647 w 952"/>
                <a:gd name="T3" fmla="*/ 2147483647 h 1210"/>
                <a:gd name="T4" fmla="*/ 2147483647 w 952"/>
                <a:gd name="T5" fmla="*/ 2147483647 h 1210"/>
                <a:gd name="T6" fmla="*/ 2147483647 w 952"/>
                <a:gd name="T7" fmla="*/ 2147483647 h 1210"/>
                <a:gd name="T8" fmla="*/ 2147483647 w 952"/>
                <a:gd name="T9" fmla="*/ 2147483647 h 1210"/>
                <a:gd name="T10" fmla="*/ 2147483647 w 952"/>
                <a:gd name="T11" fmla="*/ 2147483647 h 1210"/>
                <a:gd name="T12" fmla="*/ 2147483647 w 952"/>
                <a:gd name="T13" fmla="*/ 2147483647 h 1210"/>
                <a:gd name="T14" fmla="*/ 2147483647 w 952"/>
                <a:gd name="T15" fmla="*/ 2147483647 h 1210"/>
                <a:gd name="T16" fmla="*/ 2147483647 w 952"/>
                <a:gd name="T17" fmla="*/ 2147483647 h 1210"/>
                <a:gd name="T18" fmla="*/ 2147483647 w 952"/>
                <a:gd name="T19" fmla="*/ 2147483647 h 1210"/>
                <a:gd name="T20" fmla="*/ 0 w 952"/>
                <a:gd name="T21" fmla="*/ 2147483647 h 1210"/>
                <a:gd name="T22" fmla="*/ 2147483647 w 952"/>
                <a:gd name="T23" fmla="*/ 2147483647 h 1210"/>
                <a:gd name="T24" fmla="*/ 2147483647 w 952"/>
                <a:gd name="T25" fmla="*/ 2147483647 h 1210"/>
                <a:gd name="T26" fmla="*/ 2147483647 w 952"/>
                <a:gd name="T27" fmla="*/ 2147483647 h 1210"/>
                <a:gd name="T28" fmla="*/ 2147483647 w 952"/>
                <a:gd name="T29" fmla="*/ 2147483647 h 1210"/>
                <a:gd name="T30" fmla="*/ 2147483647 w 952"/>
                <a:gd name="T31" fmla="*/ 2147483647 h 1210"/>
                <a:gd name="T32" fmla="*/ 2147483647 w 952"/>
                <a:gd name="T33" fmla="*/ 2147483647 h 1210"/>
                <a:gd name="T34" fmla="*/ 2147483647 w 952"/>
                <a:gd name="T35" fmla="*/ 2147483647 h 1210"/>
                <a:gd name="T36" fmla="*/ 2147483647 w 952"/>
                <a:gd name="T37" fmla="*/ 2147483647 h 1210"/>
                <a:gd name="T38" fmla="*/ 2147483647 w 952"/>
                <a:gd name="T39" fmla="*/ 2147483647 h 1210"/>
                <a:gd name="T40" fmla="*/ 2147483647 w 952"/>
                <a:gd name="T41" fmla="*/ 2147483647 h 1210"/>
                <a:gd name="T42" fmla="*/ 2147483647 w 952"/>
                <a:gd name="T43" fmla="*/ 2147483647 h 1210"/>
                <a:gd name="T44" fmla="*/ 2147483647 w 952"/>
                <a:gd name="T45" fmla="*/ 2147483647 h 1210"/>
                <a:gd name="T46" fmla="*/ 2147483647 w 952"/>
                <a:gd name="T47" fmla="*/ 2147483647 h 1210"/>
                <a:gd name="T48" fmla="*/ 2147483647 w 952"/>
                <a:gd name="T49" fmla="*/ 2147483647 h 1210"/>
                <a:gd name="T50" fmla="*/ 2147483647 w 952"/>
                <a:gd name="T51" fmla="*/ 2147483647 h 1210"/>
                <a:gd name="T52" fmla="*/ 2147483647 w 952"/>
                <a:gd name="T53" fmla="*/ 2147483647 h 1210"/>
                <a:gd name="T54" fmla="*/ 2147483647 w 952"/>
                <a:gd name="T55" fmla="*/ 2147483647 h 1210"/>
                <a:gd name="T56" fmla="*/ 2147483647 w 952"/>
                <a:gd name="T57" fmla="*/ 2147483647 h 1210"/>
                <a:gd name="T58" fmla="*/ 2147483647 w 952"/>
                <a:gd name="T59" fmla="*/ 2147483647 h 1210"/>
                <a:gd name="T60" fmla="*/ 2147483647 w 952"/>
                <a:gd name="T61" fmla="*/ 2147483647 h 1210"/>
                <a:gd name="T62" fmla="*/ 2147483647 w 952"/>
                <a:gd name="T63" fmla="*/ 2147483647 h 1210"/>
                <a:gd name="T64" fmla="*/ 2147483647 w 952"/>
                <a:gd name="T65" fmla="*/ 2147483647 h 1210"/>
                <a:gd name="T66" fmla="*/ 2147483647 w 952"/>
                <a:gd name="T67" fmla="*/ 2147483647 h 1210"/>
                <a:gd name="T68" fmla="*/ 2147483647 w 952"/>
                <a:gd name="T69" fmla="*/ 2147483647 h 1210"/>
                <a:gd name="T70" fmla="*/ 2147483647 w 952"/>
                <a:gd name="T71" fmla="*/ 2147483647 h 1210"/>
                <a:gd name="T72" fmla="*/ 2147483647 w 952"/>
                <a:gd name="T73" fmla="*/ 2147483647 h 1210"/>
                <a:gd name="T74" fmla="*/ 2147483647 w 952"/>
                <a:gd name="T75" fmla="*/ 2147483647 h 1210"/>
                <a:gd name="T76" fmla="*/ 2147483647 w 952"/>
                <a:gd name="T77" fmla="*/ 2147483647 h 1210"/>
                <a:gd name="T78" fmla="*/ 2147483647 w 952"/>
                <a:gd name="T79" fmla="*/ 2147483647 h 1210"/>
                <a:gd name="T80" fmla="*/ 2147483647 w 952"/>
                <a:gd name="T81" fmla="*/ 2147483647 h 1210"/>
                <a:gd name="T82" fmla="*/ 2147483647 w 952"/>
                <a:gd name="T83" fmla="*/ 2147483647 h 1210"/>
                <a:gd name="T84" fmla="*/ 2147483647 w 952"/>
                <a:gd name="T85" fmla="*/ 2147483647 h 1210"/>
                <a:gd name="T86" fmla="*/ 2147483647 w 952"/>
                <a:gd name="T87" fmla="*/ 2147483647 h 1210"/>
                <a:gd name="T88" fmla="*/ 2147483647 w 952"/>
                <a:gd name="T89" fmla="*/ 2147483647 h 1210"/>
                <a:gd name="T90" fmla="*/ 2147483647 w 952"/>
                <a:gd name="T91" fmla="*/ 2147483647 h 1210"/>
                <a:gd name="T92" fmla="*/ 2147483647 w 952"/>
                <a:gd name="T93" fmla="*/ 2147483647 h 1210"/>
                <a:gd name="T94" fmla="*/ 2147483647 w 952"/>
                <a:gd name="T95" fmla="*/ 2147483647 h 1210"/>
                <a:gd name="T96" fmla="*/ 2147483647 w 952"/>
                <a:gd name="T97" fmla="*/ 2147483647 h 1210"/>
                <a:gd name="T98" fmla="*/ 2147483647 w 952"/>
                <a:gd name="T99" fmla="*/ 2147483647 h 1210"/>
                <a:gd name="T100" fmla="*/ 2147483647 w 952"/>
                <a:gd name="T101" fmla="*/ 2147483647 h 1210"/>
                <a:gd name="T102" fmla="*/ 2147483647 w 952"/>
                <a:gd name="T103" fmla="*/ 2147483647 h 1210"/>
                <a:gd name="T104" fmla="*/ 2147483647 w 952"/>
                <a:gd name="T105" fmla="*/ 2147483647 h 1210"/>
                <a:gd name="T106" fmla="*/ 2147483647 w 952"/>
                <a:gd name="T107" fmla="*/ 2147483647 h 1210"/>
                <a:gd name="T108" fmla="*/ 2147483647 w 952"/>
                <a:gd name="T109" fmla="*/ 2147483647 h 1210"/>
                <a:gd name="T110" fmla="*/ 2147483647 w 952"/>
                <a:gd name="T111" fmla="*/ 2147483647 h 1210"/>
                <a:gd name="T112" fmla="*/ 2147483647 w 952"/>
                <a:gd name="T113" fmla="*/ 2147483647 h 1210"/>
                <a:gd name="T114" fmla="*/ 2147483647 w 952"/>
                <a:gd name="T115" fmla="*/ 2147483647 h 1210"/>
                <a:gd name="T116" fmla="*/ 2147483647 w 952"/>
                <a:gd name="T117" fmla="*/ 2147483647 h 1210"/>
                <a:gd name="T118" fmla="*/ 2147483647 w 952"/>
                <a:gd name="T119" fmla="*/ 2147483647 h 1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2"/>
                <a:gd name="T181" fmla="*/ 0 h 1210"/>
                <a:gd name="T182" fmla="*/ 952 w 952"/>
                <a:gd name="T183" fmla="*/ 1210 h 12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2" h="1210">
                  <a:moveTo>
                    <a:pt x="702" y="1210"/>
                  </a:moveTo>
                  <a:lnTo>
                    <a:pt x="694" y="1206"/>
                  </a:lnTo>
                  <a:lnTo>
                    <a:pt x="686" y="1202"/>
                  </a:lnTo>
                  <a:lnTo>
                    <a:pt x="678" y="1198"/>
                  </a:lnTo>
                  <a:lnTo>
                    <a:pt x="649" y="1186"/>
                  </a:lnTo>
                  <a:lnTo>
                    <a:pt x="617" y="1186"/>
                  </a:lnTo>
                  <a:lnTo>
                    <a:pt x="585" y="1182"/>
                  </a:lnTo>
                  <a:lnTo>
                    <a:pt x="536" y="1161"/>
                  </a:lnTo>
                  <a:lnTo>
                    <a:pt x="464" y="1145"/>
                  </a:lnTo>
                  <a:lnTo>
                    <a:pt x="464" y="1141"/>
                  </a:lnTo>
                  <a:lnTo>
                    <a:pt x="460" y="1141"/>
                  </a:lnTo>
                  <a:lnTo>
                    <a:pt x="403" y="1141"/>
                  </a:lnTo>
                  <a:lnTo>
                    <a:pt x="323" y="1145"/>
                  </a:lnTo>
                  <a:lnTo>
                    <a:pt x="319" y="1145"/>
                  </a:lnTo>
                  <a:lnTo>
                    <a:pt x="302" y="1145"/>
                  </a:lnTo>
                  <a:lnTo>
                    <a:pt x="266" y="1182"/>
                  </a:lnTo>
                  <a:lnTo>
                    <a:pt x="246" y="1194"/>
                  </a:lnTo>
                  <a:lnTo>
                    <a:pt x="234" y="1194"/>
                  </a:lnTo>
                  <a:lnTo>
                    <a:pt x="222" y="1194"/>
                  </a:lnTo>
                  <a:lnTo>
                    <a:pt x="210" y="1182"/>
                  </a:lnTo>
                  <a:lnTo>
                    <a:pt x="202" y="1166"/>
                  </a:lnTo>
                  <a:lnTo>
                    <a:pt x="181" y="1153"/>
                  </a:lnTo>
                  <a:lnTo>
                    <a:pt x="157" y="1129"/>
                  </a:lnTo>
                  <a:lnTo>
                    <a:pt x="157" y="1125"/>
                  </a:lnTo>
                  <a:lnTo>
                    <a:pt x="145" y="1117"/>
                  </a:lnTo>
                  <a:lnTo>
                    <a:pt x="137" y="1109"/>
                  </a:lnTo>
                  <a:lnTo>
                    <a:pt x="129" y="1089"/>
                  </a:lnTo>
                  <a:lnTo>
                    <a:pt x="125" y="1053"/>
                  </a:lnTo>
                  <a:lnTo>
                    <a:pt x="113" y="1044"/>
                  </a:lnTo>
                  <a:lnTo>
                    <a:pt x="97" y="1036"/>
                  </a:lnTo>
                  <a:lnTo>
                    <a:pt x="93" y="1040"/>
                  </a:lnTo>
                  <a:lnTo>
                    <a:pt x="80" y="1049"/>
                  </a:lnTo>
                  <a:lnTo>
                    <a:pt x="76" y="1069"/>
                  </a:lnTo>
                  <a:lnTo>
                    <a:pt x="64" y="1093"/>
                  </a:lnTo>
                  <a:lnTo>
                    <a:pt x="60" y="1097"/>
                  </a:lnTo>
                  <a:lnTo>
                    <a:pt x="52" y="1109"/>
                  </a:lnTo>
                  <a:lnTo>
                    <a:pt x="48" y="1109"/>
                  </a:lnTo>
                  <a:lnTo>
                    <a:pt x="40" y="1109"/>
                  </a:lnTo>
                  <a:lnTo>
                    <a:pt x="36" y="1105"/>
                  </a:lnTo>
                  <a:lnTo>
                    <a:pt x="32" y="1097"/>
                  </a:lnTo>
                  <a:lnTo>
                    <a:pt x="28" y="1081"/>
                  </a:lnTo>
                  <a:lnTo>
                    <a:pt x="20" y="1061"/>
                  </a:lnTo>
                  <a:lnTo>
                    <a:pt x="4" y="1049"/>
                  </a:lnTo>
                  <a:lnTo>
                    <a:pt x="0" y="1040"/>
                  </a:lnTo>
                  <a:lnTo>
                    <a:pt x="0" y="1032"/>
                  </a:lnTo>
                  <a:lnTo>
                    <a:pt x="0" y="1020"/>
                  </a:lnTo>
                  <a:lnTo>
                    <a:pt x="4" y="1016"/>
                  </a:lnTo>
                  <a:lnTo>
                    <a:pt x="8" y="1012"/>
                  </a:lnTo>
                  <a:lnTo>
                    <a:pt x="20" y="1004"/>
                  </a:lnTo>
                  <a:lnTo>
                    <a:pt x="28" y="992"/>
                  </a:lnTo>
                  <a:lnTo>
                    <a:pt x="117" y="952"/>
                  </a:lnTo>
                  <a:lnTo>
                    <a:pt x="153" y="936"/>
                  </a:lnTo>
                  <a:lnTo>
                    <a:pt x="157" y="915"/>
                  </a:lnTo>
                  <a:lnTo>
                    <a:pt x="157" y="899"/>
                  </a:lnTo>
                  <a:lnTo>
                    <a:pt x="173" y="899"/>
                  </a:lnTo>
                  <a:lnTo>
                    <a:pt x="181" y="899"/>
                  </a:lnTo>
                  <a:lnTo>
                    <a:pt x="189" y="895"/>
                  </a:lnTo>
                  <a:lnTo>
                    <a:pt x="193" y="883"/>
                  </a:lnTo>
                  <a:lnTo>
                    <a:pt x="206" y="847"/>
                  </a:lnTo>
                  <a:lnTo>
                    <a:pt x="218" y="810"/>
                  </a:lnTo>
                  <a:lnTo>
                    <a:pt x="226" y="802"/>
                  </a:lnTo>
                  <a:lnTo>
                    <a:pt x="234" y="790"/>
                  </a:lnTo>
                  <a:lnTo>
                    <a:pt x="238" y="774"/>
                  </a:lnTo>
                  <a:lnTo>
                    <a:pt x="238" y="762"/>
                  </a:lnTo>
                  <a:lnTo>
                    <a:pt x="282" y="742"/>
                  </a:lnTo>
                  <a:lnTo>
                    <a:pt x="323" y="714"/>
                  </a:lnTo>
                  <a:lnTo>
                    <a:pt x="335" y="710"/>
                  </a:lnTo>
                  <a:lnTo>
                    <a:pt x="343" y="702"/>
                  </a:lnTo>
                  <a:lnTo>
                    <a:pt x="343" y="681"/>
                  </a:lnTo>
                  <a:lnTo>
                    <a:pt x="347" y="657"/>
                  </a:lnTo>
                  <a:lnTo>
                    <a:pt x="347" y="653"/>
                  </a:lnTo>
                  <a:lnTo>
                    <a:pt x="351" y="653"/>
                  </a:lnTo>
                  <a:lnTo>
                    <a:pt x="371" y="645"/>
                  </a:lnTo>
                  <a:lnTo>
                    <a:pt x="395" y="641"/>
                  </a:lnTo>
                  <a:lnTo>
                    <a:pt x="395" y="637"/>
                  </a:lnTo>
                  <a:lnTo>
                    <a:pt x="411" y="633"/>
                  </a:lnTo>
                  <a:lnTo>
                    <a:pt x="431" y="621"/>
                  </a:lnTo>
                  <a:lnTo>
                    <a:pt x="444" y="621"/>
                  </a:lnTo>
                  <a:lnTo>
                    <a:pt x="460" y="621"/>
                  </a:lnTo>
                  <a:lnTo>
                    <a:pt x="476" y="617"/>
                  </a:lnTo>
                  <a:lnTo>
                    <a:pt x="488" y="605"/>
                  </a:lnTo>
                  <a:lnTo>
                    <a:pt x="496" y="597"/>
                  </a:lnTo>
                  <a:lnTo>
                    <a:pt x="500" y="589"/>
                  </a:lnTo>
                  <a:lnTo>
                    <a:pt x="508" y="548"/>
                  </a:lnTo>
                  <a:lnTo>
                    <a:pt x="508" y="508"/>
                  </a:lnTo>
                  <a:lnTo>
                    <a:pt x="508" y="504"/>
                  </a:lnTo>
                  <a:lnTo>
                    <a:pt x="500" y="500"/>
                  </a:lnTo>
                  <a:lnTo>
                    <a:pt x="496" y="496"/>
                  </a:lnTo>
                  <a:lnTo>
                    <a:pt x="488" y="484"/>
                  </a:lnTo>
                  <a:lnTo>
                    <a:pt x="464" y="484"/>
                  </a:lnTo>
                  <a:lnTo>
                    <a:pt x="431" y="484"/>
                  </a:lnTo>
                  <a:lnTo>
                    <a:pt x="431" y="459"/>
                  </a:lnTo>
                  <a:lnTo>
                    <a:pt x="427" y="439"/>
                  </a:lnTo>
                  <a:lnTo>
                    <a:pt x="395" y="435"/>
                  </a:lnTo>
                  <a:lnTo>
                    <a:pt x="375" y="427"/>
                  </a:lnTo>
                  <a:lnTo>
                    <a:pt x="371" y="427"/>
                  </a:lnTo>
                  <a:lnTo>
                    <a:pt x="359" y="427"/>
                  </a:lnTo>
                  <a:lnTo>
                    <a:pt x="351" y="431"/>
                  </a:lnTo>
                  <a:lnTo>
                    <a:pt x="343" y="435"/>
                  </a:lnTo>
                  <a:lnTo>
                    <a:pt x="335" y="447"/>
                  </a:lnTo>
                  <a:lnTo>
                    <a:pt x="323" y="459"/>
                  </a:lnTo>
                  <a:lnTo>
                    <a:pt x="323" y="496"/>
                  </a:lnTo>
                  <a:lnTo>
                    <a:pt x="323" y="508"/>
                  </a:lnTo>
                  <a:lnTo>
                    <a:pt x="302" y="508"/>
                  </a:lnTo>
                  <a:lnTo>
                    <a:pt x="286" y="504"/>
                  </a:lnTo>
                  <a:lnTo>
                    <a:pt x="282" y="500"/>
                  </a:lnTo>
                  <a:lnTo>
                    <a:pt x="278" y="500"/>
                  </a:lnTo>
                  <a:lnTo>
                    <a:pt x="270" y="488"/>
                  </a:lnTo>
                  <a:lnTo>
                    <a:pt x="270" y="484"/>
                  </a:lnTo>
                  <a:lnTo>
                    <a:pt x="254" y="476"/>
                  </a:lnTo>
                  <a:lnTo>
                    <a:pt x="238" y="464"/>
                  </a:lnTo>
                  <a:lnTo>
                    <a:pt x="230" y="447"/>
                  </a:lnTo>
                  <a:lnTo>
                    <a:pt x="226" y="439"/>
                  </a:lnTo>
                  <a:lnTo>
                    <a:pt x="226" y="419"/>
                  </a:lnTo>
                  <a:lnTo>
                    <a:pt x="230" y="399"/>
                  </a:lnTo>
                  <a:lnTo>
                    <a:pt x="246" y="371"/>
                  </a:lnTo>
                  <a:lnTo>
                    <a:pt x="262" y="363"/>
                  </a:lnTo>
                  <a:lnTo>
                    <a:pt x="278" y="359"/>
                  </a:lnTo>
                  <a:lnTo>
                    <a:pt x="314" y="355"/>
                  </a:lnTo>
                  <a:lnTo>
                    <a:pt x="319" y="355"/>
                  </a:lnTo>
                  <a:lnTo>
                    <a:pt x="319" y="351"/>
                  </a:lnTo>
                  <a:lnTo>
                    <a:pt x="323" y="338"/>
                  </a:lnTo>
                  <a:lnTo>
                    <a:pt x="323" y="326"/>
                  </a:lnTo>
                  <a:lnTo>
                    <a:pt x="335" y="318"/>
                  </a:lnTo>
                  <a:lnTo>
                    <a:pt x="343" y="306"/>
                  </a:lnTo>
                  <a:lnTo>
                    <a:pt x="355" y="302"/>
                  </a:lnTo>
                  <a:lnTo>
                    <a:pt x="375" y="298"/>
                  </a:lnTo>
                  <a:lnTo>
                    <a:pt x="379" y="278"/>
                  </a:lnTo>
                  <a:lnTo>
                    <a:pt x="387" y="254"/>
                  </a:lnTo>
                  <a:lnTo>
                    <a:pt x="387" y="238"/>
                  </a:lnTo>
                  <a:lnTo>
                    <a:pt x="387" y="213"/>
                  </a:lnTo>
                  <a:lnTo>
                    <a:pt x="383" y="201"/>
                  </a:lnTo>
                  <a:lnTo>
                    <a:pt x="379" y="189"/>
                  </a:lnTo>
                  <a:lnTo>
                    <a:pt x="371" y="181"/>
                  </a:lnTo>
                  <a:lnTo>
                    <a:pt x="359" y="169"/>
                  </a:lnTo>
                  <a:lnTo>
                    <a:pt x="351" y="165"/>
                  </a:lnTo>
                  <a:lnTo>
                    <a:pt x="347" y="161"/>
                  </a:lnTo>
                  <a:lnTo>
                    <a:pt x="347" y="145"/>
                  </a:lnTo>
                  <a:lnTo>
                    <a:pt x="347" y="125"/>
                  </a:lnTo>
                  <a:lnTo>
                    <a:pt x="347" y="117"/>
                  </a:lnTo>
                  <a:lnTo>
                    <a:pt x="351" y="113"/>
                  </a:lnTo>
                  <a:lnTo>
                    <a:pt x="367" y="108"/>
                  </a:lnTo>
                  <a:lnTo>
                    <a:pt x="399" y="100"/>
                  </a:lnTo>
                  <a:lnTo>
                    <a:pt x="427" y="100"/>
                  </a:lnTo>
                  <a:lnTo>
                    <a:pt x="456" y="100"/>
                  </a:lnTo>
                  <a:lnTo>
                    <a:pt x="460" y="100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8" y="104"/>
                  </a:lnTo>
                  <a:lnTo>
                    <a:pt x="508" y="100"/>
                  </a:lnTo>
                  <a:lnTo>
                    <a:pt x="520" y="96"/>
                  </a:lnTo>
                  <a:lnTo>
                    <a:pt x="536" y="88"/>
                  </a:lnTo>
                  <a:lnTo>
                    <a:pt x="548" y="72"/>
                  </a:lnTo>
                  <a:lnTo>
                    <a:pt x="561" y="64"/>
                  </a:lnTo>
                  <a:lnTo>
                    <a:pt x="581" y="60"/>
                  </a:lnTo>
                  <a:lnTo>
                    <a:pt x="581" y="36"/>
                  </a:lnTo>
                  <a:lnTo>
                    <a:pt x="589" y="16"/>
                  </a:lnTo>
                  <a:lnTo>
                    <a:pt x="589" y="12"/>
                  </a:lnTo>
                  <a:lnTo>
                    <a:pt x="593" y="8"/>
                  </a:lnTo>
                  <a:lnTo>
                    <a:pt x="605" y="8"/>
                  </a:lnTo>
                  <a:lnTo>
                    <a:pt x="609" y="0"/>
                  </a:lnTo>
                  <a:lnTo>
                    <a:pt x="637" y="8"/>
                  </a:lnTo>
                  <a:lnTo>
                    <a:pt x="665" y="8"/>
                  </a:lnTo>
                  <a:lnTo>
                    <a:pt x="686" y="12"/>
                  </a:lnTo>
                  <a:lnTo>
                    <a:pt x="702" y="16"/>
                  </a:lnTo>
                  <a:lnTo>
                    <a:pt x="722" y="24"/>
                  </a:lnTo>
                  <a:lnTo>
                    <a:pt x="742" y="36"/>
                  </a:lnTo>
                  <a:lnTo>
                    <a:pt x="754" y="44"/>
                  </a:lnTo>
                  <a:lnTo>
                    <a:pt x="766" y="44"/>
                  </a:lnTo>
                  <a:lnTo>
                    <a:pt x="782" y="48"/>
                  </a:lnTo>
                  <a:lnTo>
                    <a:pt x="803" y="60"/>
                  </a:lnTo>
                  <a:lnTo>
                    <a:pt x="823" y="60"/>
                  </a:lnTo>
                  <a:lnTo>
                    <a:pt x="839" y="60"/>
                  </a:lnTo>
                  <a:lnTo>
                    <a:pt x="871" y="68"/>
                  </a:lnTo>
                  <a:lnTo>
                    <a:pt x="895" y="72"/>
                  </a:lnTo>
                  <a:lnTo>
                    <a:pt x="899" y="76"/>
                  </a:lnTo>
                  <a:lnTo>
                    <a:pt x="903" y="100"/>
                  </a:lnTo>
                  <a:lnTo>
                    <a:pt x="903" y="137"/>
                  </a:lnTo>
                  <a:lnTo>
                    <a:pt x="899" y="141"/>
                  </a:lnTo>
                  <a:lnTo>
                    <a:pt x="895" y="157"/>
                  </a:lnTo>
                  <a:lnTo>
                    <a:pt x="895" y="165"/>
                  </a:lnTo>
                  <a:lnTo>
                    <a:pt x="895" y="181"/>
                  </a:lnTo>
                  <a:lnTo>
                    <a:pt x="924" y="193"/>
                  </a:lnTo>
                  <a:lnTo>
                    <a:pt x="948" y="213"/>
                  </a:lnTo>
                  <a:lnTo>
                    <a:pt x="948" y="217"/>
                  </a:lnTo>
                  <a:lnTo>
                    <a:pt x="952" y="217"/>
                  </a:lnTo>
                  <a:lnTo>
                    <a:pt x="936" y="230"/>
                  </a:lnTo>
                  <a:lnTo>
                    <a:pt x="928" y="242"/>
                  </a:lnTo>
                  <a:lnTo>
                    <a:pt x="907" y="242"/>
                  </a:lnTo>
                  <a:lnTo>
                    <a:pt x="891" y="250"/>
                  </a:lnTo>
                  <a:lnTo>
                    <a:pt x="859" y="278"/>
                  </a:lnTo>
                  <a:lnTo>
                    <a:pt x="831" y="314"/>
                  </a:lnTo>
                  <a:lnTo>
                    <a:pt x="827" y="326"/>
                  </a:lnTo>
                  <a:lnTo>
                    <a:pt x="823" y="342"/>
                  </a:lnTo>
                  <a:lnTo>
                    <a:pt x="819" y="347"/>
                  </a:lnTo>
                  <a:lnTo>
                    <a:pt x="811" y="355"/>
                  </a:lnTo>
                  <a:lnTo>
                    <a:pt x="803" y="403"/>
                  </a:lnTo>
                  <a:lnTo>
                    <a:pt x="795" y="455"/>
                  </a:lnTo>
                  <a:lnTo>
                    <a:pt x="795" y="488"/>
                  </a:lnTo>
                  <a:lnTo>
                    <a:pt x="795" y="524"/>
                  </a:lnTo>
                  <a:lnTo>
                    <a:pt x="795" y="536"/>
                  </a:lnTo>
                  <a:lnTo>
                    <a:pt x="803" y="544"/>
                  </a:lnTo>
                  <a:lnTo>
                    <a:pt x="811" y="548"/>
                  </a:lnTo>
                  <a:lnTo>
                    <a:pt x="819" y="556"/>
                  </a:lnTo>
                  <a:lnTo>
                    <a:pt x="823" y="576"/>
                  </a:lnTo>
                  <a:lnTo>
                    <a:pt x="827" y="601"/>
                  </a:lnTo>
                  <a:lnTo>
                    <a:pt x="835" y="609"/>
                  </a:lnTo>
                  <a:lnTo>
                    <a:pt x="843" y="617"/>
                  </a:lnTo>
                  <a:lnTo>
                    <a:pt x="843" y="633"/>
                  </a:lnTo>
                  <a:lnTo>
                    <a:pt x="847" y="645"/>
                  </a:lnTo>
                  <a:lnTo>
                    <a:pt x="855" y="645"/>
                  </a:lnTo>
                  <a:lnTo>
                    <a:pt x="859" y="653"/>
                  </a:lnTo>
                  <a:lnTo>
                    <a:pt x="859" y="665"/>
                  </a:lnTo>
                  <a:lnTo>
                    <a:pt x="847" y="669"/>
                  </a:lnTo>
                  <a:lnTo>
                    <a:pt x="843" y="677"/>
                  </a:lnTo>
                  <a:lnTo>
                    <a:pt x="843" y="710"/>
                  </a:lnTo>
                  <a:lnTo>
                    <a:pt x="847" y="726"/>
                  </a:lnTo>
                  <a:lnTo>
                    <a:pt x="843" y="742"/>
                  </a:lnTo>
                  <a:lnTo>
                    <a:pt x="839" y="750"/>
                  </a:lnTo>
                  <a:lnTo>
                    <a:pt x="827" y="766"/>
                  </a:lnTo>
                  <a:lnTo>
                    <a:pt x="807" y="786"/>
                  </a:lnTo>
                  <a:lnTo>
                    <a:pt x="795" y="810"/>
                  </a:lnTo>
                  <a:lnTo>
                    <a:pt x="782" y="843"/>
                  </a:lnTo>
                  <a:lnTo>
                    <a:pt x="774" y="847"/>
                  </a:lnTo>
                  <a:lnTo>
                    <a:pt x="770" y="851"/>
                  </a:lnTo>
                  <a:lnTo>
                    <a:pt x="750" y="887"/>
                  </a:lnTo>
                  <a:lnTo>
                    <a:pt x="734" y="911"/>
                  </a:lnTo>
                  <a:lnTo>
                    <a:pt x="730" y="919"/>
                  </a:lnTo>
                  <a:lnTo>
                    <a:pt x="730" y="927"/>
                  </a:lnTo>
                  <a:lnTo>
                    <a:pt x="726" y="936"/>
                  </a:lnTo>
                  <a:lnTo>
                    <a:pt x="722" y="948"/>
                  </a:lnTo>
                  <a:lnTo>
                    <a:pt x="714" y="964"/>
                  </a:lnTo>
                  <a:lnTo>
                    <a:pt x="714" y="1004"/>
                  </a:lnTo>
                  <a:lnTo>
                    <a:pt x="714" y="1044"/>
                  </a:lnTo>
                  <a:lnTo>
                    <a:pt x="722" y="1061"/>
                  </a:lnTo>
                  <a:lnTo>
                    <a:pt x="734" y="1077"/>
                  </a:lnTo>
                  <a:lnTo>
                    <a:pt x="734" y="1141"/>
                  </a:lnTo>
                  <a:lnTo>
                    <a:pt x="734" y="1202"/>
                  </a:lnTo>
                  <a:lnTo>
                    <a:pt x="730" y="1206"/>
                  </a:lnTo>
                  <a:lnTo>
                    <a:pt x="722" y="1210"/>
                  </a:lnTo>
                  <a:lnTo>
                    <a:pt x="714" y="1210"/>
                  </a:lnTo>
                  <a:lnTo>
                    <a:pt x="702" y="121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1" name="Freeform 30"/>
            <p:cNvSpPr>
              <a:spLocks/>
            </p:cNvSpPr>
            <p:nvPr/>
          </p:nvSpPr>
          <p:spPr bwMode="auto">
            <a:xfrm>
              <a:off x="4411589" y="4414838"/>
              <a:ext cx="861998" cy="812800"/>
            </a:xfrm>
            <a:custGeom>
              <a:avLst/>
              <a:gdLst>
                <a:gd name="T0" fmla="*/ 2147483647 w 961"/>
                <a:gd name="T1" fmla="*/ 2147483647 h 932"/>
                <a:gd name="T2" fmla="*/ 2147483647 w 961"/>
                <a:gd name="T3" fmla="*/ 2147483647 h 932"/>
                <a:gd name="T4" fmla="*/ 2147483647 w 961"/>
                <a:gd name="T5" fmla="*/ 2147483647 h 932"/>
                <a:gd name="T6" fmla="*/ 2147483647 w 961"/>
                <a:gd name="T7" fmla="*/ 2147483647 h 932"/>
                <a:gd name="T8" fmla="*/ 2147483647 w 961"/>
                <a:gd name="T9" fmla="*/ 2147483647 h 932"/>
                <a:gd name="T10" fmla="*/ 2147483647 w 961"/>
                <a:gd name="T11" fmla="*/ 2147483647 h 932"/>
                <a:gd name="T12" fmla="*/ 2147483647 w 961"/>
                <a:gd name="T13" fmla="*/ 2147483647 h 932"/>
                <a:gd name="T14" fmla="*/ 2147483647 w 961"/>
                <a:gd name="T15" fmla="*/ 2147483647 h 932"/>
                <a:gd name="T16" fmla="*/ 2147483647 w 961"/>
                <a:gd name="T17" fmla="*/ 2147483647 h 932"/>
                <a:gd name="T18" fmla="*/ 2147483647 w 961"/>
                <a:gd name="T19" fmla="*/ 2147483647 h 932"/>
                <a:gd name="T20" fmla="*/ 2147483647 w 961"/>
                <a:gd name="T21" fmla="*/ 2147483647 h 932"/>
                <a:gd name="T22" fmla="*/ 2147483647 w 961"/>
                <a:gd name="T23" fmla="*/ 2147483647 h 932"/>
                <a:gd name="T24" fmla="*/ 2147483647 w 961"/>
                <a:gd name="T25" fmla="*/ 2147483647 h 932"/>
                <a:gd name="T26" fmla="*/ 2147483647 w 961"/>
                <a:gd name="T27" fmla="*/ 2147483647 h 932"/>
                <a:gd name="T28" fmla="*/ 2147483647 w 961"/>
                <a:gd name="T29" fmla="*/ 2147483647 h 932"/>
                <a:gd name="T30" fmla="*/ 2147483647 w 961"/>
                <a:gd name="T31" fmla="*/ 2147483647 h 932"/>
                <a:gd name="T32" fmla="*/ 2147483647 w 961"/>
                <a:gd name="T33" fmla="*/ 2147483647 h 932"/>
                <a:gd name="T34" fmla="*/ 2147483647 w 961"/>
                <a:gd name="T35" fmla="*/ 2147483647 h 932"/>
                <a:gd name="T36" fmla="*/ 2147483647 w 961"/>
                <a:gd name="T37" fmla="*/ 2147483647 h 932"/>
                <a:gd name="T38" fmla="*/ 2147483647 w 961"/>
                <a:gd name="T39" fmla="*/ 2147483647 h 932"/>
                <a:gd name="T40" fmla="*/ 2147483647 w 961"/>
                <a:gd name="T41" fmla="*/ 2147483647 h 932"/>
                <a:gd name="T42" fmla="*/ 2147483647 w 961"/>
                <a:gd name="T43" fmla="*/ 2147483647 h 932"/>
                <a:gd name="T44" fmla="*/ 2147483647 w 961"/>
                <a:gd name="T45" fmla="*/ 2147483647 h 932"/>
                <a:gd name="T46" fmla="*/ 2147483647 w 961"/>
                <a:gd name="T47" fmla="*/ 2147483647 h 932"/>
                <a:gd name="T48" fmla="*/ 2147483647 w 961"/>
                <a:gd name="T49" fmla="*/ 0 h 932"/>
                <a:gd name="T50" fmla="*/ 2147483647 w 961"/>
                <a:gd name="T51" fmla="*/ 2147483647 h 932"/>
                <a:gd name="T52" fmla="*/ 2147483647 w 961"/>
                <a:gd name="T53" fmla="*/ 2147483647 h 932"/>
                <a:gd name="T54" fmla="*/ 2147483647 w 961"/>
                <a:gd name="T55" fmla="*/ 2147483647 h 932"/>
                <a:gd name="T56" fmla="*/ 2147483647 w 961"/>
                <a:gd name="T57" fmla="*/ 2147483647 h 932"/>
                <a:gd name="T58" fmla="*/ 2147483647 w 961"/>
                <a:gd name="T59" fmla="*/ 2147483647 h 932"/>
                <a:gd name="T60" fmla="*/ 2147483647 w 961"/>
                <a:gd name="T61" fmla="*/ 2147483647 h 932"/>
                <a:gd name="T62" fmla="*/ 2147483647 w 961"/>
                <a:gd name="T63" fmla="*/ 2147483647 h 932"/>
                <a:gd name="T64" fmla="*/ 2147483647 w 961"/>
                <a:gd name="T65" fmla="*/ 2147483647 h 932"/>
                <a:gd name="T66" fmla="*/ 2147483647 w 961"/>
                <a:gd name="T67" fmla="*/ 2147483647 h 932"/>
                <a:gd name="T68" fmla="*/ 2147483647 w 961"/>
                <a:gd name="T69" fmla="*/ 2147483647 h 932"/>
                <a:gd name="T70" fmla="*/ 2147483647 w 961"/>
                <a:gd name="T71" fmla="*/ 2147483647 h 932"/>
                <a:gd name="T72" fmla="*/ 2147483647 w 961"/>
                <a:gd name="T73" fmla="*/ 2147483647 h 932"/>
                <a:gd name="T74" fmla="*/ 2147483647 w 961"/>
                <a:gd name="T75" fmla="*/ 2147483647 h 932"/>
                <a:gd name="T76" fmla="*/ 2147483647 w 961"/>
                <a:gd name="T77" fmla="*/ 2147483647 h 932"/>
                <a:gd name="T78" fmla="*/ 2147483647 w 961"/>
                <a:gd name="T79" fmla="*/ 2147483647 h 932"/>
                <a:gd name="T80" fmla="*/ 2147483647 w 961"/>
                <a:gd name="T81" fmla="*/ 2147483647 h 932"/>
                <a:gd name="T82" fmla="*/ 2147483647 w 961"/>
                <a:gd name="T83" fmla="*/ 2147483647 h 932"/>
                <a:gd name="T84" fmla="*/ 2147483647 w 961"/>
                <a:gd name="T85" fmla="*/ 2147483647 h 932"/>
                <a:gd name="T86" fmla="*/ 2147483647 w 961"/>
                <a:gd name="T87" fmla="*/ 2147483647 h 932"/>
                <a:gd name="T88" fmla="*/ 2147483647 w 961"/>
                <a:gd name="T89" fmla="*/ 2147483647 h 932"/>
                <a:gd name="T90" fmla="*/ 2147483647 w 961"/>
                <a:gd name="T91" fmla="*/ 2147483647 h 932"/>
                <a:gd name="T92" fmla="*/ 2147483647 w 961"/>
                <a:gd name="T93" fmla="*/ 2147483647 h 932"/>
                <a:gd name="T94" fmla="*/ 2147483647 w 961"/>
                <a:gd name="T95" fmla="*/ 2147483647 h 932"/>
                <a:gd name="T96" fmla="*/ 2147483647 w 961"/>
                <a:gd name="T97" fmla="*/ 2147483647 h 932"/>
                <a:gd name="T98" fmla="*/ 2147483647 w 961"/>
                <a:gd name="T99" fmla="*/ 2147483647 h 932"/>
                <a:gd name="T100" fmla="*/ 2147483647 w 961"/>
                <a:gd name="T101" fmla="*/ 2147483647 h 932"/>
                <a:gd name="T102" fmla="*/ 2147483647 w 961"/>
                <a:gd name="T103" fmla="*/ 2147483647 h 932"/>
                <a:gd name="T104" fmla="*/ 2147483647 w 961"/>
                <a:gd name="T105" fmla="*/ 2147483647 h 932"/>
                <a:gd name="T106" fmla="*/ 2147483647 w 961"/>
                <a:gd name="T107" fmla="*/ 2147483647 h 932"/>
                <a:gd name="T108" fmla="*/ 2147483647 w 961"/>
                <a:gd name="T109" fmla="*/ 2147483647 h 932"/>
                <a:gd name="T110" fmla="*/ 2147483647 w 961"/>
                <a:gd name="T111" fmla="*/ 2147483647 h 932"/>
                <a:gd name="T112" fmla="*/ 2147483647 w 961"/>
                <a:gd name="T113" fmla="*/ 2147483647 h 932"/>
                <a:gd name="T114" fmla="*/ 2147483647 w 961"/>
                <a:gd name="T115" fmla="*/ 2147483647 h 932"/>
                <a:gd name="T116" fmla="*/ 2147483647 w 961"/>
                <a:gd name="T117" fmla="*/ 2147483647 h 932"/>
                <a:gd name="T118" fmla="*/ 2147483647 w 961"/>
                <a:gd name="T119" fmla="*/ 2147483647 h 932"/>
                <a:gd name="T120" fmla="*/ 2147483647 w 961"/>
                <a:gd name="T121" fmla="*/ 2147483647 h 932"/>
                <a:gd name="T122" fmla="*/ 2147483647 w 961"/>
                <a:gd name="T123" fmla="*/ 2147483647 h 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1"/>
                <a:gd name="T187" fmla="*/ 0 h 932"/>
                <a:gd name="T188" fmla="*/ 961 w 961"/>
                <a:gd name="T189" fmla="*/ 932 h 9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1" h="932">
                  <a:moveTo>
                    <a:pt x="295" y="932"/>
                  </a:moveTo>
                  <a:lnTo>
                    <a:pt x="279" y="924"/>
                  </a:lnTo>
                  <a:lnTo>
                    <a:pt x="267" y="912"/>
                  </a:lnTo>
                  <a:lnTo>
                    <a:pt x="251" y="891"/>
                  </a:lnTo>
                  <a:lnTo>
                    <a:pt x="242" y="883"/>
                  </a:lnTo>
                  <a:lnTo>
                    <a:pt x="238" y="863"/>
                  </a:lnTo>
                  <a:lnTo>
                    <a:pt x="238" y="847"/>
                  </a:lnTo>
                  <a:lnTo>
                    <a:pt x="222" y="843"/>
                  </a:lnTo>
                  <a:lnTo>
                    <a:pt x="210" y="843"/>
                  </a:lnTo>
                  <a:lnTo>
                    <a:pt x="206" y="835"/>
                  </a:lnTo>
                  <a:lnTo>
                    <a:pt x="198" y="823"/>
                  </a:lnTo>
                  <a:lnTo>
                    <a:pt x="190" y="790"/>
                  </a:lnTo>
                  <a:lnTo>
                    <a:pt x="182" y="726"/>
                  </a:lnTo>
                  <a:lnTo>
                    <a:pt x="162" y="702"/>
                  </a:lnTo>
                  <a:lnTo>
                    <a:pt x="142" y="686"/>
                  </a:lnTo>
                  <a:lnTo>
                    <a:pt x="134" y="686"/>
                  </a:lnTo>
                  <a:lnTo>
                    <a:pt x="125" y="682"/>
                  </a:lnTo>
                  <a:lnTo>
                    <a:pt x="125" y="678"/>
                  </a:lnTo>
                  <a:lnTo>
                    <a:pt x="125" y="665"/>
                  </a:lnTo>
                  <a:lnTo>
                    <a:pt x="138" y="653"/>
                  </a:lnTo>
                  <a:lnTo>
                    <a:pt x="154" y="645"/>
                  </a:lnTo>
                  <a:lnTo>
                    <a:pt x="158" y="637"/>
                  </a:lnTo>
                  <a:lnTo>
                    <a:pt x="158" y="629"/>
                  </a:lnTo>
                  <a:lnTo>
                    <a:pt x="170" y="617"/>
                  </a:lnTo>
                  <a:lnTo>
                    <a:pt x="178" y="613"/>
                  </a:lnTo>
                  <a:lnTo>
                    <a:pt x="182" y="593"/>
                  </a:lnTo>
                  <a:lnTo>
                    <a:pt x="182" y="573"/>
                  </a:lnTo>
                  <a:lnTo>
                    <a:pt x="178" y="565"/>
                  </a:lnTo>
                  <a:lnTo>
                    <a:pt x="178" y="556"/>
                  </a:lnTo>
                  <a:lnTo>
                    <a:pt x="170" y="552"/>
                  </a:lnTo>
                  <a:lnTo>
                    <a:pt x="158" y="544"/>
                  </a:lnTo>
                  <a:lnTo>
                    <a:pt x="158" y="536"/>
                  </a:lnTo>
                  <a:lnTo>
                    <a:pt x="158" y="524"/>
                  </a:lnTo>
                  <a:lnTo>
                    <a:pt x="162" y="516"/>
                  </a:lnTo>
                  <a:lnTo>
                    <a:pt x="174" y="508"/>
                  </a:lnTo>
                  <a:lnTo>
                    <a:pt x="182" y="504"/>
                  </a:lnTo>
                  <a:lnTo>
                    <a:pt x="190" y="500"/>
                  </a:lnTo>
                  <a:lnTo>
                    <a:pt x="198" y="500"/>
                  </a:lnTo>
                  <a:lnTo>
                    <a:pt x="214" y="500"/>
                  </a:lnTo>
                  <a:lnTo>
                    <a:pt x="222" y="520"/>
                  </a:lnTo>
                  <a:lnTo>
                    <a:pt x="222" y="540"/>
                  </a:lnTo>
                  <a:lnTo>
                    <a:pt x="226" y="544"/>
                  </a:lnTo>
                  <a:lnTo>
                    <a:pt x="234" y="548"/>
                  </a:lnTo>
                  <a:lnTo>
                    <a:pt x="242" y="548"/>
                  </a:lnTo>
                  <a:lnTo>
                    <a:pt x="259" y="548"/>
                  </a:lnTo>
                  <a:lnTo>
                    <a:pt x="267" y="536"/>
                  </a:lnTo>
                  <a:lnTo>
                    <a:pt x="275" y="524"/>
                  </a:lnTo>
                  <a:lnTo>
                    <a:pt x="275" y="500"/>
                  </a:lnTo>
                  <a:lnTo>
                    <a:pt x="275" y="472"/>
                  </a:lnTo>
                  <a:lnTo>
                    <a:pt x="267" y="460"/>
                  </a:lnTo>
                  <a:lnTo>
                    <a:pt x="259" y="448"/>
                  </a:lnTo>
                  <a:lnTo>
                    <a:pt x="238" y="427"/>
                  </a:lnTo>
                  <a:lnTo>
                    <a:pt x="222" y="411"/>
                  </a:lnTo>
                  <a:lnTo>
                    <a:pt x="214" y="411"/>
                  </a:lnTo>
                  <a:lnTo>
                    <a:pt x="210" y="403"/>
                  </a:lnTo>
                  <a:lnTo>
                    <a:pt x="170" y="399"/>
                  </a:lnTo>
                  <a:lnTo>
                    <a:pt x="125" y="395"/>
                  </a:lnTo>
                  <a:lnTo>
                    <a:pt x="117" y="387"/>
                  </a:lnTo>
                  <a:lnTo>
                    <a:pt x="105" y="375"/>
                  </a:lnTo>
                  <a:lnTo>
                    <a:pt x="101" y="367"/>
                  </a:lnTo>
                  <a:lnTo>
                    <a:pt x="101" y="359"/>
                  </a:lnTo>
                  <a:lnTo>
                    <a:pt x="97" y="331"/>
                  </a:lnTo>
                  <a:lnTo>
                    <a:pt x="97" y="294"/>
                  </a:lnTo>
                  <a:lnTo>
                    <a:pt x="77" y="290"/>
                  </a:lnTo>
                  <a:lnTo>
                    <a:pt x="65" y="286"/>
                  </a:lnTo>
                  <a:lnTo>
                    <a:pt x="41" y="286"/>
                  </a:lnTo>
                  <a:lnTo>
                    <a:pt x="13" y="286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13" y="258"/>
                  </a:lnTo>
                  <a:lnTo>
                    <a:pt x="29" y="254"/>
                  </a:lnTo>
                  <a:lnTo>
                    <a:pt x="33" y="230"/>
                  </a:lnTo>
                  <a:lnTo>
                    <a:pt x="41" y="193"/>
                  </a:lnTo>
                  <a:lnTo>
                    <a:pt x="45" y="193"/>
                  </a:lnTo>
                  <a:lnTo>
                    <a:pt x="45" y="169"/>
                  </a:lnTo>
                  <a:lnTo>
                    <a:pt x="45" y="141"/>
                  </a:lnTo>
                  <a:lnTo>
                    <a:pt x="33" y="137"/>
                  </a:lnTo>
                  <a:lnTo>
                    <a:pt x="25" y="129"/>
                  </a:lnTo>
                  <a:lnTo>
                    <a:pt x="21" y="105"/>
                  </a:lnTo>
                  <a:lnTo>
                    <a:pt x="17" y="93"/>
                  </a:lnTo>
                  <a:lnTo>
                    <a:pt x="21" y="88"/>
                  </a:lnTo>
                  <a:lnTo>
                    <a:pt x="25" y="84"/>
                  </a:lnTo>
                  <a:lnTo>
                    <a:pt x="41" y="80"/>
                  </a:lnTo>
                  <a:lnTo>
                    <a:pt x="53" y="68"/>
                  </a:lnTo>
                  <a:lnTo>
                    <a:pt x="61" y="64"/>
                  </a:lnTo>
                  <a:lnTo>
                    <a:pt x="65" y="56"/>
                  </a:lnTo>
                  <a:lnTo>
                    <a:pt x="69" y="52"/>
                  </a:lnTo>
                  <a:lnTo>
                    <a:pt x="73" y="48"/>
                  </a:lnTo>
                  <a:lnTo>
                    <a:pt x="81" y="44"/>
                  </a:lnTo>
                  <a:lnTo>
                    <a:pt x="85" y="36"/>
                  </a:lnTo>
                  <a:lnTo>
                    <a:pt x="125" y="36"/>
                  </a:lnTo>
                  <a:lnTo>
                    <a:pt x="142" y="32"/>
                  </a:lnTo>
                  <a:lnTo>
                    <a:pt x="158" y="32"/>
                  </a:lnTo>
                  <a:lnTo>
                    <a:pt x="174" y="32"/>
                  </a:lnTo>
                  <a:lnTo>
                    <a:pt x="182" y="16"/>
                  </a:lnTo>
                  <a:lnTo>
                    <a:pt x="190" y="4"/>
                  </a:lnTo>
                  <a:lnTo>
                    <a:pt x="214" y="4"/>
                  </a:lnTo>
                  <a:lnTo>
                    <a:pt x="267" y="0"/>
                  </a:lnTo>
                  <a:lnTo>
                    <a:pt x="267" y="8"/>
                  </a:lnTo>
                  <a:lnTo>
                    <a:pt x="267" y="12"/>
                  </a:lnTo>
                  <a:lnTo>
                    <a:pt x="275" y="16"/>
                  </a:lnTo>
                  <a:lnTo>
                    <a:pt x="287" y="24"/>
                  </a:lnTo>
                  <a:lnTo>
                    <a:pt x="287" y="36"/>
                  </a:lnTo>
                  <a:lnTo>
                    <a:pt x="287" y="48"/>
                  </a:lnTo>
                  <a:lnTo>
                    <a:pt x="291" y="52"/>
                  </a:lnTo>
                  <a:lnTo>
                    <a:pt x="295" y="56"/>
                  </a:lnTo>
                  <a:lnTo>
                    <a:pt x="303" y="60"/>
                  </a:lnTo>
                  <a:lnTo>
                    <a:pt x="311" y="60"/>
                  </a:lnTo>
                  <a:lnTo>
                    <a:pt x="323" y="60"/>
                  </a:lnTo>
                  <a:lnTo>
                    <a:pt x="339" y="60"/>
                  </a:lnTo>
                  <a:lnTo>
                    <a:pt x="347" y="56"/>
                  </a:lnTo>
                  <a:lnTo>
                    <a:pt x="384" y="52"/>
                  </a:lnTo>
                  <a:lnTo>
                    <a:pt x="420" y="48"/>
                  </a:lnTo>
                  <a:lnTo>
                    <a:pt x="432" y="44"/>
                  </a:lnTo>
                  <a:lnTo>
                    <a:pt x="440" y="44"/>
                  </a:lnTo>
                  <a:lnTo>
                    <a:pt x="456" y="44"/>
                  </a:lnTo>
                  <a:lnTo>
                    <a:pt x="464" y="48"/>
                  </a:lnTo>
                  <a:lnTo>
                    <a:pt x="480" y="52"/>
                  </a:lnTo>
                  <a:lnTo>
                    <a:pt x="485" y="56"/>
                  </a:lnTo>
                  <a:lnTo>
                    <a:pt x="493" y="64"/>
                  </a:lnTo>
                  <a:lnTo>
                    <a:pt x="501" y="68"/>
                  </a:lnTo>
                  <a:lnTo>
                    <a:pt x="517" y="72"/>
                  </a:lnTo>
                  <a:lnTo>
                    <a:pt x="533" y="72"/>
                  </a:lnTo>
                  <a:lnTo>
                    <a:pt x="545" y="72"/>
                  </a:lnTo>
                  <a:lnTo>
                    <a:pt x="549" y="80"/>
                  </a:lnTo>
                  <a:lnTo>
                    <a:pt x="561" y="84"/>
                  </a:lnTo>
                  <a:lnTo>
                    <a:pt x="577" y="101"/>
                  </a:lnTo>
                  <a:lnTo>
                    <a:pt x="593" y="117"/>
                  </a:lnTo>
                  <a:lnTo>
                    <a:pt x="597" y="129"/>
                  </a:lnTo>
                  <a:lnTo>
                    <a:pt x="601" y="137"/>
                  </a:lnTo>
                  <a:lnTo>
                    <a:pt x="610" y="141"/>
                  </a:lnTo>
                  <a:lnTo>
                    <a:pt x="618" y="149"/>
                  </a:lnTo>
                  <a:lnTo>
                    <a:pt x="618" y="153"/>
                  </a:lnTo>
                  <a:lnTo>
                    <a:pt x="618" y="165"/>
                  </a:lnTo>
                  <a:lnTo>
                    <a:pt x="626" y="169"/>
                  </a:lnTo>
                  <a:lnTo>
                    <a:pt x="634" y="177"/>
                  </a:lnTo>
                  <a:lnTo>
                    <a:pt x="646" y="193"/>
                  </a:lnTo>
                  <a:lnTo>
                    <a:pt x="650" y="205"/>
                  </a:lnTo>
                  <a:lnTo>
                    <a:pt x="662" y="210"/>
                  </a:lnTo>
                  <a:lnTo>
                    <a:pt x="662" y="222"/>
                  </a:lnTo>
                  <a:lnTo>
                    <a:pt x="686" y="234"/>
                  </a:lnTo>
                  <a:lnTo>
                    <a:pt x="702" y="246"/>
                  </a:lnTo>
                  <a:lnTo>
                    <a:pt x="731" y="262"/>
                  </a:lnTo>
                  <a:lnTo>
                    <a:pt x="747" y="282"/>
                  </a:lnTo>
                  <a:lnTo>
                    <a:pt x="751" y="290"/>
                  </a:lnTo>
                  <a:lnTo>
                    <a:pt x="763" y="302"/>
                  </a:lnTo>
                  <a:lnTo>
                    <a:pt x="783" y="314"/>
                  </a:lnTo>
                  <a:lnTo>
                    <a:pt x="807" y="335"/>
                  </a:lnTo>
                  <a:lnTo>
                    <a:pt x="819" y="347"/>
                  </a:lnTo>
                  <a:lnTo>
                    <a:pt x="827" y="359"/>
                  </a:lnTo>
                  <a:lnTo>
                    <a:pt x="831" y="383"/>
                  </a:lnTo>
                  <a:lnTo>
                    <a:pt x="844" y="403"/>
                  </a:lnTo>
                  <a:lnTo>
                    <a:pt x="884" y="403"/>
                  </a:lnTo>
                  <a:lnTo>
                    <a:pt x="928" y="403"/>
                  </a:lnTo>
                  <a:lnTo>
                    <a:pt x="936" y="411"/>
                  </a:lnTo>
                  <a:lnTo>
                    <a:pt x="948" y="411"/>
                  </a:lnTo>
                  <a:lnTo>
                    <a:pt x="956" y="419"/>
                  </a:lnTo>
                  <a:lnTo>
                    <a:pt x="961" y="423"/>
                  </a:lnTo>
                  <a:lnTo>
                    <a:pt x="961" y="439"/>
                  </a:lnTo>
                  <a:lnTo>
                    <a:pt x="961" y="460"/>
                  </a:lnTo>
                  <a:lnTo>
                    <a:pt x="956" y="476"/>
                  </a:lnTo>
                  <a:lnTo>
                    <a:pt x="944" y="496"/>
                  </a:lnTo>
                  <a:lnTo>
                    <a:pt x="940" y="500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24" y="508"/>
                  </a:lnTo>
                  <a:lnTo>
                    <a:pt x="904" y="508"/>
                  </a:lnTo>
                  <a:lnTo>
                    <a:pt x="880" y="508"/>
                  </a:lnTo>
                  <a:lnTo>
                    <a:pt x="880" y="512"/>
                  </a:lnTo>
                  <a:lnTo>
                    <a:pt x="880" y="520"/>
                  </a:lnTo>
                  <a:lnTo>
                    <a:pt x="876" y="524"/>
                  </a:lnTo>
                  <a:lnTo>
                    <a:pt x="868" y="532"/>
                  </a:lnTo>
                  <a:lnTo>
                    <a:pt x="852" y="561"/>
                  </a:lnTo>
                  <a:lnTo>
                    <a:pt x="848" y="569"/>
                  </a:lnTo>
                  <a:lnTo>
                    <a:pt x="840" y="569"/>
                  </a:lnTo>
                  <a:lnTo>
                    <a:pt x="827" y="569"/>
                  </a:lnTo>
                  <a:lnTo>
                    <a:pt x="819" y="565"/>
                  </a:lnTo>
                  <a:lnTo>
                    <a:pt x="811" y="556"/>
                  </a:lnTo>
                  <a:lnTo>
                    <a:pt x="799" y="561"/>
                  </a:lnTo>
                  <a:lnTo>
                    <a:pt x="783" y="561"/>
                  </a:lnTo>
                  <a:lnTo>
                    <a:pt x="783" y="573"/>
                  </a:lnTo>
                  <a:lnTo>
                    <a:pt x="779" y="589"/>
                  </a:lnTo>
                  <a:lnTo>
                    <a:pt x="783" y="613"/>
                  </a:lnTo>
                  <a:lnTo>
                    <a:pt x="791" y="641"/>
                  </a:lnTo>
                  <a:lnTo>
                    <a:pt x="807" y="665"/>
                  </a:lnTo>
                  <a:lnTo>
                    <a:pt x="815" y="669"/>
                  </a:lnTo>
                  <a:lnTo>
                    <a:pt x="827" y="678"/>
                  </a:lnTo>
                  <a:lnTo>
                    <a:pt x="831" y="682"/>
                  </a:lnTo>
                  <a:lnTo>
                    <a:pt x="844" y="682"/>
                  </a:lnTo>
                  <a:lnTo>
                    <a:pt x="852" y="686"/>
                  </a:lnTo>
                  <a:lnTo>
                    <a:pt x="860" y="686"/>
                  </a:lnTo>
                  <a:lnTo>
                    <a:pt x="860" y="690"/>
                  </a:lnTo>
                  <a:lnTo>
                    <a:pt x="868" y="718"/>
                  </a:lnTo>
                  <a:lnTo>
                    <a:pt x="872" y="750"/>
                  </a:lnTo>
                  <a:lnTo>
                    <a:pt x="872" y="758"/>
                  </a:lnTo>
                  <a:lnTo>
                    <a:pt x="872" y="766"/>
                  </a:lnTo>
                  <a:lnTo>
                    <a:pt x="864" y="778"/>
                  </a:lnTo>
                  <a:lnTo>
                    <a:pt x="848" y="795"/>
                  </a:lnTo>
                  <a:lnTo>
                    <a:pt x="827" y="799"/>
                  </a:lnTo>
                  <a:lnTo>
                    <a:pt x="811" y="803"/>
                  </a:lnTo>
                  <a:lnTo>
                    <a:pt x="807" y="807"/>
                  </a:lnTo>
                  <a:lnTo>
                    <a:pt x="783" y="815"/>
                  </a:lnTo>
                  <a:lnTo>
                    <a:pt x="779" y="831"/>
                  </a:lnTo>
                  <a:lnTo>
                    <a:pt x="767" y="843"/>
                  </a:lnTo>
                  <a:lnTo>
                    <a:pt x="763" y="851"/>
                  </a:lnTo>
                  <a:lnTo>
                    <a:pt x="759" y="863"/>
                  </a:lnTo>
                  <a:lnTo>
                    <a:pt x="751" y="867"/>
                  </a:lnTo>
                  <a:lnTo>
                    <a:pt x="747" y="871"/>
                  </a:lnTo>
                  <a:lnTo>
                    <a:pt x="743" y="879"/>
                  </a:lnTo>
                  <a:lnTo>
                    <a:pt x="743" y="887"/>
                  </a:lnTo>
                  <a:lnTo>
                    <a:pt x="739" y="891"/>
                  </a:lnTo>
                  <a:lnTo>
                    <a:pt x="735" y="891"/>
                  </a:lnTo>
                  <a:lnTo>
                    <a:pt x="714" y="891"/>
                  </a:lnTo>
                  <a:lnTo>
                    <a:pt x="702" y="891"/>
                  </a:lnTo>
                  <a:lnTo>
                    <a:pt x="682" y="883"/>
                  </a:lnTo>
                  <a:lnTo>
                    <a:pt x="666" y="871"/>
                  </a:lnTo>
                  <a:lnTo>
                    <a:pt x="662" y="871"/>
                  </a:lnTo>
                  <a:lnTo>
                    <a:pt x="638" y="879"/>
                  </a:lnTo>
                  <a:lnTo>
                    <a:pt x="626" y="883"/>
                  </a:lnTo>
                  <a:lnTo>
                    <a:pt x="610" y="883"/>
                  </a:lnTo>
                  <a:lnTo>
                    <a:pt x="585" y="879"/>
                  </a:lnTo>
                  <a:lnTo>
                    <a:pt x="553" y="879"/>
                  </a:lnTo>
                  <a:lnTo>
                    <a:pt x="549" y="883"/>
                  </a:lnTo>
                  <a:lnTo>
                    <a:pt x="541" y="891"/>
                  </a:lnTo>
                  <a:lnTo>
                    <a:pt x="537" y="899"/>
                  </a:lnTo>
                  <a:lnTo>
                    <a:pt x="533" y="907"/>
                  </a:lnTo>
                  <a:lnTo>
                    <a:pt x="509" y="907"/>
                  </a:lnTo>
                  <a:lnTo>
                    <a:pt x="485" y="907"/>
                  </a:lnTo>
                  <a:lnTo>
                    <a:pt x="472" y="891"/>
                  </a:lnTo>
                  <a:lnTo>
                    <a:pt x="464" y="879"/>
                  </a:lnTo>
                  <a:lnTo>
                    <a:pt x="456" y="871"/>
                  </a:lnTo>
                  <a:lnTo>
                    <a:pt x="444" y="871"/>
                  </a:lnTo>
                  <a:lnTo>
                    <a:pt x="440" y="867"/>
                  </a:lnTo>
                  <a:lnTo>
                    <a:pt x="436" y="867"/>
                  </a:lnTo>
                  <a:lnTo>
                    <a:pt x="432" y="867"/>
                  </a:lnTo>
                  <a:lnTo>
                    <a:pt x="416" y="883"/>
                  </a:lnTo>
                  <a:lnTo>
                    <a:pt x="400" y="895"/>
                  </a:lnTo>
                  <a:lnTo>
                    <a:pt x="392" y="895"/>
                  </a:lnTo>
                  <a:lnTo>
                    <a:pt x="380" y="871"/>
                  </a:lnTo>
                  <a:lnTo>
                    <a:pt x="372" y="855"/>
                  </a:lnTo>
                  <a:lnTo>
                    <a:pt x="363" y="851"/>
                  </a:lnTo>
                  <a:lnTo>
                    <a:pt x="355" y="847"/>
                  </a:lnTo>
                  <a:lnTo>
                    <a:pt x="339" y="847"/>
                  </a:lnTo>
                  <a:lnTo>
                    <a:pt x="323" y="851"/>
                  </a:lnTo>
                  <a:lnTo>
                    <a:pt x="315" y="859"/>
                  </a:lnTo>
                  <a:lnTo>
                    <a:pt x="303" y="867"/>
                  </a:lnTo>
                  <a:lnTo>
                    <a:pt x="299" y="899"/>
                  </a:lnTo>
                  <a:lnTo>
                    <a:pt x="299" y="932"/>
                  </a:lnTo>
                  <a:lnTo>
                    <a:pt x="295" y="93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2" name="Freeform 31"/>
            <p:cNvSpPr>
              <a:spLocks/>
            </p:cNvSpPr>
            <p:nvPr/>
          </p:nvSpPr>
          <p:spPr bwMode="auto">
            <a:xfrm>
              <a:off x="7200780" y="4175125"/>
              <a:ext cx="1181081" cy="1049338"/>
            </a:xfrm>
            <a:custGeom>
              <a:avLst/>
              <a:gdLst>
                <a:gd name="T0" fmla="*/ 2147483647 w 1315"/>
                <a:gd name="T1" fmla="*/ 2147483647 h 1203"/>
                <a:gd name="T2" fmla="*/ 0 w 1315"/>
                <a:gd name="T3" fmla="*/ 2147483647 h 1203"/>
                <a:gd name="T4" fmla="*/ 2147483647 w 1315"/>
                <a:gd name="T5" fmla="*/ 2147483647 h 1203"/>
                <a:gd name="T6" fmla="*/ 2147483647 w 1315"/>
                <a:gd name="T7" fmla="*/ 2147483647 h 1203"/>
                <a:gd name="T8" fmla="*/ 2147483647 w 1315"/>
                <a:gd name="T9" fmla="*/ 2147483647 h 1203"/>
                <a:gd name="T10" fmla="*/ 2147483647 w 1315"/>
                <a:gd name="T11" fmla="*/ 2147483647 h 1203"/>
                <a:gd name="T12" fmla="*/ 2147483647 w 1315"/>
                <a:gd name="T13" fmla="*/ 2147483647 h 1203"/>
                <a:gd name="T14" fmla="*/ 2147483647 w 1315"/>
                <a:gd name="T15" fmla="*/ 2147483647 h 1203"/>
                <a:gd name="T16" fmla="*/ 2147483647 w 1315"/>
                <a:gd name="T17" fmla="*/ 2147483647 h 1203"/>
                <a:gd name="T18" fmla="*/ 2147483647 w 1315"/>
                <a:gd name="T19" fmla="*/ 2147483647 h 1203"/>
                <a:gd name="T20" fmla="*/ 2147483647 w 1315"/>
                <a:gd name="T21" fmla="*/ 2147483647 h 1203"/>
                <a:gd name="T22" fmla="*/ 2147483647 w 1315"/>
                <a:gd name="T23" fmla="*/ 2147483647 h 1203"/>
                <a:gd name="T24" fmla="*/ 2147483647 w 1315"/>
                <a:gd name="T25" fmla="*/ 2147483647 h 1203"/>
                <a:gd name="T26" fmla="*/ 2147483647 w 1315"/>
                <a:gd name="T27" fmla="*/ 2147483647 h 1203"/>
                <a:gd name="T28" fmla="*/ 2147483647 w 1315"/>
                <a:gd name="T29" fmla="*/ 2147483647 h 1203"/>
                <a:gd name="T30" fmla="*/ 2147483647 w 1315"/>
                <a:gd name="T31" fmla="*/ 2147483647 h 1203"/>
                <a:gd name="T32" fmla="*/ 2147483647 w 1315"/>
                <a:gd name="T33" fmla="*/ 2147483647 h 1203"/>
                <a:gd name="T34" fmla="*/ 2147483647 w 1315"/>
                <a:gd name="T35" fmla="*/ 2147483647 h 1203"/>
                <a:gd name="T36" fmla="*/ 2147483647 w 1315"/>
                <a:gd name="T37" fmla="*/ 2147483647 h 1203"/>
                <a:gd name="T38" fmla="*/ 2147483647 w 1315"/>
                <a:gd name="T39" fmla="*/ 2147483647 h 1203"/>
                <a:gd name="T40" fmla="*/ 2147483647 w 1315"/>
                <a:gd name="T41" fmla="*/ 0 h 1203"/>
                <a:gd name="T42" fmla="*/ 2147483647 w 1315"/>
                <a:gd name="T43" fmla="*/ 2147483647 h 1203"/>
                <a:gd name="T44" fmla="*/ 2147483647 w 1315"/>
                <a:gd name="T45" fmla="*/ 2147483647 h 1203"/>
                <a:gd name="T46" fmla="*/ 2147483647 w 1315"/>
                <a:gd name="T47" fmla="*/ 2147483647 h 1203"/>
                <a:gd name="T48" fmla="*/ 2147483647 w 1315"/>
                <a:gd name="T49" fmla="*/ 2147483647 h 1203"/>
                <a:gd name="T50" fmla="*/ 2147483647 w 1315"/>
                <a:gd name="T51" fmla="*/ 2147483647 h 1203"/>
                <a:gd name="T52" fmla="*/ 2147483647 w 1315"/>
                <a:gd name="T53" fmla="*/ 2147483647 h 1203"/>
                <a:gd name="T54" fmla="*/ 2147483647 w 1315"/>
                <a:gd name="T55" fmla="*/ 2147483647 h 1203"/>
                <a:gd name="T56" fmla="*/ 2147483647 w 1315"/>
                <a:gd name="T57" fmla="*/ 2147483647 h 1203"/>
                <a:gd name="T58" fmla="*/ 2147483647 w 1315"/>
                <a:gd name="T59" fmla="*/ 2147483647 h 1203"/>
                <a:gd name="T60" fmla="*/ 2147483647 w 1315"/>
                <a:gd name="T61" fmla="*/ 2147483647 h 1203"/>
                <a:gd name="T62" fmla="*/ 2147483647 w 1315"/>
                <a:gd name="T63" fmla="*/ 2147483647 h 1203"/>
                <a:gd name="T64" fmla="*/ 2147483647 w 1315"/>
                <a:gd name="T65" fmla="*/ 2147483647 h 1203"/>
                <a:gd name="T66" fmla="*/ 2147483647 w 1315"/>
                <a:gd name="T67" fmla="*/ 2147483647 h 1203"/>
                <a:gd name="T68" fmla="*/ 2147483647 w 1315"/>
                <a:gd name="T69" fmla="*/ 2147483647 h 1203"/>
                <a:gd name="T70" fmla="*/ 2147483647 w 1315"/>
                <a:gd name="T71" fmla="*/ 2147483647 h 1203"/>
                <a:gd name="T72" fmla="*/ 2147483647 w 1315"/>
                <a:gd name="T73" fmla="*/ 2147483647 h 1203"/>
                <a:gd name="T74" fmla="*/ 2147483647 w 1315"/>
                <a:gd name="T75" fmla="*/ 2147483647 h 1203"/>
                <a:gd name="T76" fmla="*/ 2147483647 w 1315"/>
                <a:gd name="T77" fmla="*/ 2147483647 h 1203"/>
                <a:gd name="T78" fmla="*/ 2147483647 w 1315"/>
                <a:gd name="T79" fmla="*/ 2147483647 h 1203"/>
                <a:gd name="T80" fmla="*/ 2147483647 w 1315"/>
                <a:gd name="T81" fmla="*/ 2147483647 h 1203"/>
                <a:gd name="T82" fmla="*/ 2147483647 w 1315"/>
                <a:gd name="T83" fmla="*/ 2147483647 h 1203"/>
                <a:gd name="T84" fmla="*/ 2147483647 w 1315"/>
                <a:gd name="T85" fmla="*/ 2147483647 h 1203"/>
                <a:gd name="T86" fmla="*/ 2147483647 w 1315"/>
                <a:gd name="T87" fmla="*/ 2147483647 h 1203"/>
                <a:gd name="T88" fmla="*/ 2147483647 w 1315"/>
                <a:gd name="T89" fmla="*/ 2147483647 h 1203"/>
                <a:gd name="T90" fmla="*/ 2147483647 w 1315"/>
                <a:gd name="T91" fmla="*/ 2147483647 h 1203"/>
                <a:gd name="T92" fmla="*/ 2147483647 w 1315"/>
                <a:gd name="T93" fmla="*/ 2147483647 h 1203"/>
                <a:gd name="T94" fmla="*/ 2147483647 w 1315"/>
                <a:gd name="T95" fmla="*/ 2147483647 h 1203"/>
                <a:gd name="T96" fmla="*/ 2147483647 w 1315"/>
                <a:gd name="T97" fmla="*/ 2147483647 h 1203"/>
                <a:gd name="T98" fmla="*/ 2147483647 w 1315"/>
                <a:gd name="T99" fmla="*/ 2147483647 h 1203"/>
                <a:gd name="T100" fmla="*/ 2147483647 w 1315"/>
                <a:gd name="T101" fmla="*/ 2147483647 h 1203"/>
                <a:gd name="T102" fmla="*/ 2147483647 w 1315"/>
                <a:gd name="T103" fmla="*/ 2147483647 h 1203"/>
                <a:gd name="T104" fmla="*/ 2147483647 w 1315"/>
                <a:gd name="T105" fmla="*/ 2147483647 h 1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5"/>
                <a:gd name="T160" fmla="*/ 0 h 1203"/>
                <a:gd name="T161" fmla="*/ 1315 w 1315"/>
                <a:gd name="T162" fmla="*/ 1203 h 1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5" h="1203">
                  <a:moveTo>
                    <a:pt x="60" y="1203"/>
                  </a:moveTo>
                  <a:lnTo>
                    <a:pt x="44" y="1187"/>
                  </a:lnTo>
                  <a:lnTo>
                    <a:pt x="24" y="1174"/>
                  </a:lnTo>
                  <a:lnTo>
                    <a:pt x="24" y="1158"/>
                  </a:lnTo>
                  <a:lnTo>
                    <a:pt x="20" y="1138"/>
                  </a:lnTo>
                  <a:lnTo>
                    <a:pt x="20" y="1130"/>
                  </a:lnTo>
                  <a:lnTo>
                    <a:pt x="16" y="1114"/>
                  </a:lnTo>
                  <a:lnTo>
                    <a:pt x="12" y="1110"/>
                  </a:lnTo>
                  <a:lnTo>
                    <a:pt x="8" y="1094"/>
                  </a:lnTo>
                  <a:lnTo>
                    <a:pt x="0" y="1082"/>
                  </a:lnTo>
                  <a:lnTo>
                    <a:pt x="8" y="1041"/>
                  </a:lnTo>
                  <a:lnTo>
                    <a:pt x="8" y="1001"/>
                  </a:lnTo>
                  <a:lnTo>
                    <a:pt x="12" y="997"/>
                  </a:lnTo>
                  <a:lnTo>
                    <a:pt x="16" y="993"/>
                  </a:lnTo>
                  <a:lnTo>
                    <a:pt x="20" y="981"/>
                  </a:lnTo>
                  <a:lnTo>
                    <a:pt x="20" y="977"/>
                  </a:lnTo>
                  <a:lnTo>
                    <a:pt x="20" y="940"/>
                  </a:lnTo>
                  <a:lnTo>
                    <a:pt x="20" y="912"/>
                  </a:lnTo>
                  <a:lnTo>
                    <a:pt x="20" y="896"/>
                  </a:lnTo>
                  <a:lnTo>
                    <a:pt x="20" y="876"/>
                  </a:lnTo>
                  <a:lnTo>
                    <a:pt x="24" y="860"/>
                  </a:lnTo>
                  <a:lnTo>
                    <a:pt x="28" y="836"/>
                  </a:lnTo>
                  <a:lnTo>
                    <a:pt x="28" y="827"/>
                  </a:lnTo>
                  <a:lnTo>
                    <a:pt x="28" y="811"/>
                  </a:lnTo>
                  <a:lnTo>
                    <a:pt x="40" y="799"/>
                  </a:lnTo>
                  <a:lnTo>
                    <a:pt x="48" y="791"/>
                  </a:lnTo>
                  <a:lnTo>
                    <a:pt x="60" y="791"/>
                  </a:lnTo>
                  <a:lnTo>
                    <a:pt x="68" y="787"/>
                  </a:lnTo>
                  <a:lnTo>
                    <a:pt x="72" y="779"/>
                  </a:lnTo>
                  <a:lnTo>
                    <a:pt x="76" y="775"/>
                  </a:lnTo>
                  <a:lnTo>
                    <a:pt x="88" y="719"/>
                  </a:lnTo>
                  <a:lnTo>
                    <a:pt x="88" y="698"/>
                  </a:lnTo>
                  <a:lnTo>
                    <a:pt x="76" y="686"/>
                  </a:lnTo>
                  <a:lnTo>
                    <a:pt x="52" y="674"/>
                  </a:lnTo>
                  <a:lnTo>
                    <a:pt x="48" y="670"/>
                  </a:lnTo>
                  <a:lnTo>
                    <a:pt x="44" y="666"/>
                  </a:lnTo>
                  <a:lnTo>
                    <a:pt x="40" y="638"/>
                  </a:lnTo>
                  <a:lnTo>
                    <a:pt x="40" y="610"/>
                  </a:lnTo>
                  <a:lnTo>
                    <a:pt x="32" y="610"/>
                  </a:lnTo>
                  <a:lnTo>
                    <a:pt x="32" y="597"/>
                  </a:lnTo>
                  <a:lnTo>
                    <a:pt x="32" y="593"/>
                  </a:lnTo>
                  <a:lnTo>
                    <a:pt x="44" y="585"/>
                  </a:lnTo>
                  <a:lnTo>
                    <a:pt x="60" y="581"/>
                  </a:lnTo>
                  <a:lnTo>
                    <a:pt x="68" y="569"/>
                  </a:lnTo>
                  <a:lnTo>
                    <a:pt x="80" y="557"/>
                  </a:lnTo>
                  <a:lnTo>
                    <a:pt x="97" y="549"/>
                  </a:lnTo>
                  <a:lnTo>
                    <a:pt x="105" y="545"/>
                  </a:lnTo>
                  <a:lnTo>
                    <a:pt x="109" y="541"/>
                  </a:lnTo>
                  <a:lnTo>
                    <a:pt x="113" y="529"/>
                  </a:lnTo>
                  <a:lnTo>
                    <a:pt x="125" y="525"/>
                  </a:lnTo>
                  <a:lnTo>
                    <a:pt x="133" y="517"/>
                  </a:lnTo>
                  <a:lnTo>
                    <a:pt x="133" y="489"/>
                  </a:lnTo>
                  <a:lnTo>
                    <a:pt x="133" y="464"/>
                  </a:lnTo>
                  <a:lnTo>
                    <a:pt x="129" y="456"/>
                  </a:lnTo>
                  <a:lnTo>
                    <a:pt x="125" y="448"/>
                  </a:lnTo>
                  <a:lnTo>
                    <a:pt x="113" y="448"/>
                  </a:lnTo>
                  <a:lnTo>
                    <a:pt x="109" y="444"/>
                  </a:lnTo>
                  <a:lnTo>
                    <a:pt x="109" y="440"/>
                  </a:lnTo>
                  <a:lnTo>
                    <a:pt x="105" y="432"/>
                  </a:lnTo>
                  <a:lnTo>
                    <a:pt x="97" y="424"/>
                  </a:lnTo>
                  <a:lnTo>
                    <a:pt x="80" y="416"/>
                  </a:lnTo>
                  <a:lnTo>
                    <a:pt x="80" y="412"/>
                  </a:lnTo>
                  <a:lnTo>
                    <a:pt x="80" y="404"/>
                  </a:lnTo>
                  <a:lnTo>
                    <a:pt x="101" y="392"/>
                  </a:lnTo>
                  <a:lnTo>
                    <a:pt x="113" y="376"/>
                  </a:lnTo>
                  <a:lnTo>
                    <a:pt x="113" y="363"/>
                  </a:lnTo>
                  <a:lnTo>
                    <a:pt x="113" y="347"/>
                  </a:lnTo>
                  <a:lnTo>
                    <a:pt x="105" y="343"/>
                  </a:lnTo>
                  <a:lnTo>
                    <a:pt x="97" y="343"/>
                  </a:lnTo>
                  <a:lnTo>
                    <a:pt x="97" y="331"/>
                  </a:lnTo>
                  <a:lnTo>
                    <a:pt x="97" y="319"/>
                  </a:lnTo>
                  <a:lnTo>
                    <a:pt x="101" y="315"/>
                  </a:lnTo>
                  <a:lnTo>
                    <a:pt x="105" y="311"/>
                  </a:lnTo>
                  <a:lnTo>
                    <a:pt x="105" y="307"/>
                  </a:lnTo>
                  <a:lnTo>
                    <a:pt x="105" y="295"/>
                  </a:lnTo>
                  <a:lnTo>
                    <a:pt x="113" y="295"/>
                  </a:lnTo>
                  <a:lnTo>
                    <a:pt x="121" y="291"/>
                  </a:lnTo>
                  <a:lnTo>
                    <a:pt x="185" y="279"/>
                  </a:lnTo>
                  <a:lnTo>
                    <a:pt x="218" y="275"/>
                  </a:lnTo>
                  <a:lnTo>
                    <a:pt x="226" y="271"/>
                  </a:lnTo>
                  <a:lnTo>
                    <a:pt x="230" y="263"/>
                  </a:lnTo>
                  <a:lnTo>
                    <a:pt x="230" y="246"/>
                  </a:lnTo>
                  <a:lnTo>
                    <a:pt x="230" y="238"/>
                  </a:lnTo>
                  <a:lnTo>
                    <a:pt x="230" y="234"/>
                  </a:lnTo>
                  <a:lnTo>
                    <a:pt x="226" y="230"/>
                  </a:lnTo>
                  <a:lnTo>
                    <a:pt x="193" y="230"/>
                  </a:lnTo>
                  <a:lnTo>
                    <a:pt x="157" y="226"/>
                  </a:lnTo>
                  <a:lnTo>
                    <a:pt x="161" y="194"/>
                  </a:lnTo>
                  <a:lnTo>
                    <a:pt x="173" y="121"/>
                  </a:lnTo>
                  <a:lnTo>
                    <a:pt x="189" y="117"/>
                  </a:lnTo>
                  <a:lnTo>
                    <a:pt x="218" y="109"/>
                  </a:lnTo>
                  <a:lnTo>
                    <a:pt x="254" y="101"/>
                  </a:lnTo>
                  <a:lnTo>
                    <a:pt x="294" y="89"/>
                  </a:lnTo>
                  <a:lnTo>
                    <a:pt x="302" y="81"/>
                  </a:lnTo>
                  <a:lnTo>
                    <a:pt x="306" y="73"/>
                  </a:lnTo>
                  <a:lnTo>
                    <a:pt x="314" y="61"/>
                  </a:lnTo>
                  <a:lnTo>
                    <a:pt x="314" y="45"/>
                  </a:lnTo>
                  <a:lnTo>
                    <a:pt x="306" y="45"/>
                  </a:lnTo>
                  <a:lnTo>
                    <a:pt x="302" y="41"/>
                  </a:lnTo>
                  <a:lnTo>
                    <a:pt x="302" y="33"/>
                  </a:lnTo>
                  <a:lnTo>
                    <a:pt x="302" y="21"/>
                  </a:lnTo>
                  <a:lnTo>
                    <a:pt x="318" y="12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51" y="0"/>
                  </a:lnTo>
                  <a:lnTo>
                    <a:pt x="367" y="21"/>
                  </a:lnTo>
                  <a:lnTo>
                    <a:pt x="383" y="33"/>
                  </a:lnTo>
                  <a:lnTo>
                    <a:pt x="387" y="37"/>
                  </a:lnTo>
                  <a:lnTo>
                    <a:pt x="395" y="37"/>
                  </a:lnTo>
                  <a:lnTo>
                    <a:pt x="415" y="37"/>
                  </a:lnTo>
                  <a:lnTo>
                    <a:pt x="439" y="37"/>
                  </a:lnTo>
                  <a:lnTo>
                    <a:pt x="464" y="57"/>
                  </a:lnTo>
                  <a:lnTo>
                    <a:pt x="468" y="65"/>
                  </a:lnTo>
                  <a:lnTo>
                    <a:pt x="492" y="73"/>
                  </a:lnTo>
                  <a:lnTo>
                    <a:pt x="520" y="81"/>
                  </a:lnTo>
                  <a:lnTo>
                    <a:pt x="544" y="101"/>
                  </a:lnTo>
                  <a:lnTo>
                    <a:pt x="560" y="113"/>
                  </a:lnTo>
                  <a:lnTo>
                    <a:pt x="581" y="117"/>
                  </a:lnTo>
                  <a:lnTo>
                    <a:pt x="601" y="117"/>
                  </a:lnTo>
                  <a:lnTo>
                    <a:pt x="609" y="125"/>
                  </a:lnTo>
                  <a:lnTo>
                    <a:pt x="625" y="138"/>
                  </a:lnTo>
                  <a:lnTo>
                    <a:pt x="665" y="138"/>
                  </a:lnTo>
                  <a:lnTo>
                    <a:pt x="706" y="138"/>
                  </a:lnTo>
                  <a:lnTo>
                    <a:pt x="714" y="138"/>
                  </a:lnTo>
                  <a:lnTo>
                    <a:pt x="718" y="142"/>
                  </a:lnTo>
                  <a:lnTo>
                    <a:pt x="738" y="150"/>
                  </a:lnTo>
                  <a:lnTo>
                    <a:pt x="754" y="154"/>
                  </a:lnTo>
                  <a:lnTo>
                    <a:pt x="758" y="158"/>
                  </a:lnTo>
                  <a:lnTo>
                    <a:pt x="766" y="162"/>
                  </a:lnTo>
                  <a:lnTo>
                    <a:pt x="766" y="174"/>
                  </a:lnTo>
                  <a:lnTo>
                    <a:pt x="770" y="178"/>
                  </a:lnTo>
                  <a:lnTo>
                    <a:pt x="774" y="186"/>
                  </a:lnTo>
                  <a:lnTo>
                    <a:pt x="778" y="194"/>
                  </a:lnTo>
                  <a:lnTo>
                    <a:pt x="794" y="198"/>
                  </a:lnTo>
                  <a:lnTo>
                    <a:pt x="802" y="206"/>
                  </a:lnTo>
                  <a:lnTo>
                    <a:pt x="807" y="222"/>
                  </a:lnTo>
                  <a:lnTo>
                    <a:pt x="819" y="234"/>
                  </a:lnTo>
                  <a:lnTo>
                    <a:pt x="835" y="259"/>
                  </a:lnTo>
                  <a:lnTo>
                    <a:pt x="847" y="267"/>
                  </a:lnTo>
                  <a:lnTo>
                    <a:pt x="851" y="275"/>
                  </a:lnTo>
                  <a:lnTo>
                    <a:pt x="851" y="279"/>
                  </a:lnTo>
                  <a:lnTo>
                    <a:pt x="863" y="295"/>
                  </a:lnTo>
                  <a:lnTo>
                    <a:pt x="875" y="311"/>
                  </a:lnTo>
                  <a:lnTo>
                    <a:pt x="911" y="315"/>
                  </a:lnTo>
                  <a:lnTo>
                    <a:pt x="940" y="315"/>
                  </a:lnTo>
                  <a:lnTo>
                    <a:pt x="948" y="319"/>
                  </a:lnTo>
                  <a:lnTo>
                    <a:pt x="960" y="323"/>
                  </a:lnTo>
                  <a:lnTo>
                    <a:pt x="968" y="331"/>
                  </a:lnTo>
                  <a:lnTo>
                    <a:pt x="972" y="335"/>
                  </a:lnTo>
                  <a:lnTo>
                    <a:pt x="980" y="355"/>
                  </a:lnTo>
                  <a:lnTo>
                    <a:pt x="992" y="368"/>
                  </a:lnTo>
                  <a:lnTo>
                    <a:pt x="1020" y="392"/>
                  </a:lnTo>
                  <a:lnTo>
                    <a:pt x="1057" y="416"/>
                  </a:lnTo>
                  <a:lnTo>
                    <a:pt x="1065" y="428"/>
                  </a:lnTo>
                  <a:lnTo>
                    <a:pt x="1077" y="448"/>
                  </a:lnTo>
                  <a:lnTo>
                    <a:pt x="1077" y="452"/>
                  </a:lnTo>
                  <a:lnTo>
                    <a:pt x="1081" y="452"/>
                  </a:lnTo>
                  <a:lnTo>
                    <a:pt x="1093" y="468"/>
                  </a:lnTo>
                  <a:lnTo>
                    <a:pt x="1101" y="489"/>
                  </a:lnTo>
                  <a:lnTo>
                    <a:pt x="1101" y="493"/>
                  </a:lnTo>
                  <a:lnTo>
                    <a:pt x="1105" y="505"/>
                  </a:lnTo>
                  <a:lnTo>
                    <a:pt x="1121" y="529"/>
                  </a:lnTo>
                  <a:lnTo>
                    <a:pt x="1141" y="549"/>
                  </a:lnTo>
                  <a:lnTo>
                    <a:pt x="1145" y="573"/>
                  </a:lnTo>
                  <a:lnTo>
                    <a:pt x="1149" y="593"/>
                  </a:lnTo>
                  <a:lnTo>
                    <a:pt x="1166" y="618"/>
                  </a:lnTo>
                  <a:lnTo>
                    <a:pt x="1174" y="630"/>
                  </a:lnTo>
                  <a:lnTo>
                    <a:pt x="1186" y="634"/>
                  </a:lnTo>
                  <a:lnTo>
                    <a:pt x="1194" y="638"/>
                  </a:lnTo>
                  <a:lnTo>
                    <a:pt x="1202" y="638"/>
                  </a:lnTo>
                  <a:lnTo>
                    <a:pt x="1214" y="638"/>
                  </a:lnTo>
                  <a:lnTo>
                    <a:pt x="1218" y="630"/>
                  </a:lnTo>
                  <a:lnTo>
                    <a:pt x="1226" y="622"/>
                  </a:lnTo>
                  <a:lnTo>
                    <a:pt x="1258" y="606"/>
                  </a:lnTo>
                  <a:lnTo>
                    <a:pt x="1287" y="581"/>
                  </a:lnTo>
                  <a:lnTo>
                    <a:pt x="1295" y="581"/>
                  </a:lnTo>
                  <a:lnTo>
                    <a:pt x="1307" y="581"/>
                  </a:lnTo>
                  <a:lnTo>
                    <a:pt x="1311" y="581"/>
                  </a:lnTo>
                  <a:lnTo>
                    <a:pt x="1315" y="585"/>
                  </a:lnTo>
                  <a:lnTo>
                    <a:pt x="1315" y="593"/>
                  </a:lnTo>
                  <a:lnTo>
                    <a:pt x="1315" y="606"/>
                  </a:lnTo>
                  <a:lnTo>
                    <a:pt x="1295" y="622"/>
                  </a:lnTo>
                  <a:lnTo>
                    <a:pt x="1287" y="630"/>
                  </a:lnTo>
                  <a:lnTo>
                    <a:pt x="1287" y="666"/>
                  </a:lnTo>
                  <a:lnTo>
                    <a:pt x="1279" y="706"/>
                  </a:lnTo>
                  <a:lnTo>
                    <a:pt x="1262" y="719"/>
                  </a:lnTo>
                  <a:lnTo>
                    <a:pt x="1258" y="727"/>
                  </a:lnTo>
                  <a:lnTo>
                    <a:pt x="1250" y="743"/>
                  </a:lnTo>
                  <a:lnTo>
                    <a:pt x="1246" y="755"/>
                  </a:lnTo>
                  <a:lnTo>
                    <a:pt x="1234" y="771"/>
                  </a:lnTo>
                  <a:lnTo>
                    <a:pt x="1218" y="779"/>
                  </a:lnTo>
                  <a:lnTo>
                    <a:pt x="1202" y="799"/>
                  </a:lnTo>
                  <a:lnTo>
                    <a:pt x="1190" y="823"/>
                  </a:lnTo>
                  <a:lnTo>
                    <a:pt x="1186" y="823"/>
                  </a:lnTo>
                  <a:lnTo>
                    <a:pt x="1182" y="823"/>
                  </a:lnTo>
                  <a:lnTo>
                    <a:pt x="1186" y="823"/>
                  </a:lnTo>
                  <a:lnTo>
                    <a:pt x="1186" y="827"/>
                  </a:lnTo>
                  <a:lnTo>
                    <a:pt x="1170" y="848"/>
                  </a:lnTo>
                  <a:lnTo>
                    <a:pt x="1166" y="868"/>
                  </a:lnTo>
                  <a:lnTo>
                    <a:pt x="1149" y="876"/>
                  </a:lnTo>
                  <a:lnTo>
                    <a:pt x="1137" y="884"/>
                  </a:lnTo>
                  <a:lnTo>
                    <a:pt x="1129" y="884"/>
                  </a:lnTo>
                  <a:lnTo>
                    <a:pt x="1117" y="884"/>
                  </a:lnTo>
                  <a:lnTo>
                    <a:pt x="1109" y="880"/>
                  </a:lnTo>
                  <a:lnTo>
                    <a:pt x="1101" y="876"/>
                  </a:lnTo>
                  <a:lnTo>
                    <a:pt x="1077" y="876"/>
                  </a:lnTo>
                  <a:lnTo>
                    <a:pt x="1049" y="872"/>
                  </a:lnTo>
                  <a:lnTo>
                    <a:pt x="1028" y="904"/>
                  </a:lnTo>
                  <a:lnTo>
                    <a:pt x="1020" y="912"/>
                  </a:lnTo>
                  <a:lnTo>
                    <a:pt x="1004" y="916"/>
                  </a:lnTo>
                  <a:lnTo>
                    <a:pt x="992" y="924"/>
                  </a:lnTo>
                  <a:lnTo>
                    <a:pt x="964" y="928"/>
                  </a:lnTo>
                  <a:lnTo>
                    <a:pt x="940" y="932"/>
                  </a:lnTo>
                  <a:lnTo>
                    <a:pt x="915" y="936"/>
                  </a:lnTo>
                  <a:lnTo>
                    <a:pt x="871" y="953"/>
                  </a:lnTo>
                  <a:lnTo>
                    <a:pt x="859" y="965"/>
                  </a:lnTo>
                  <a:lnTo>
                    <a:pt x="851" y="981"/>
                  </a:lnTo>
                  <a:lnTo>
                    <a:pt x="835" y="993"/>
                  </a:lnTo>
                  <a:lnTo>
                    <a:pt x="823" y="1001"/>
                  </a:lnTo>
                  <a:lnTo>
                    <a:pt x="770" y="1005"/>
                  </a:lnTo>
                  <a:lnTo>
                    <a:pt x="726" y="1005"/>
                  </a:lnTo>
                  <a:lnTo>
                    <a:pt x="706" y="1001"/>
                  </a:lnTo>
                  <a:lnTo>
                    <a:pt x="677" y="993"/>
                  </a:lnTo>
                  <a:lnTo>
                    <a:pt x="661" y="993"/>
                  </a:lnTo>
                  <a:lnTo>
                    <a:pt x="641" y="993"/>
                  </a:lnTo>
                  <a:lnTo>
                    <a:pt x="629" y="993"/>
                  </a:lnTo>
                  <a:lnTo>
                    <a:pt x="625" y="989"/>
                  </a:lnTo>
                  <a:lnTo>
                    <a:pt x="625" y="981"/>
                  </a:lnTo>
                  <a:lnTo>
                    <a:pt x="617" y="977"/>
                  </a:lnTo>
                  <a:lnTo>
                    <a:pt x="593" y="977"/>
                  </a:lnTo>
                  <a:lnTo>
                    <a:pt x="560" y="977"/>
                  </a:lnTo>
                  <a:lnTo>
                    <a:pt x="552" y="989"/>
                  </a:lnTo>
                  <a:lnTo>
                    <a:pt x="544" y="993"/>
                  </a:lnTo>
                  <a:lnTo>
                    <a:pt x="528" y="993"/>
                  </a:lnTo>
                  <a:lnTo>
                    <a:pt x="516" y="993"/>
                  </a:lnTo>
                  <a:lnTo>
                    <a:pt x="476" y="1005"/>
                  </a:lnTo>
                  <a:lnTo>
                    <a:pt x="439" y="1013"/>
                  </a:lnTo>
                  <a:lnTo>
                    <a:pt x="423" y="1013"/>
                  </a:lnTo>
                  <a:lnTo>
                    <a:pt x="407" y="1013"/>
                  </a:lnTo>
                  <a:lnTo>
                    <a:pt x="387" y="1005"/>
                  </a:lnTo>
                  <a:lnTo>
                    <a:pt x="367" y="1001"/>
                  </a:lnTo>
                  <a:lnTo>
                    <a:pt x="359" y="993"/>
                  </a:lnTo>
                  <a:lnTo>
                    <a:pt x="355" y="977"/>
                  </a:lnTo>
                  <a:lnTo>
                    <a:pt x="347" y="977"/>
                  </a:lnTo>
                  <a:lnTo>
                    <a:pt x="335" y="977"/>
                  </a:lnTo>
                  <a:lnTo>
                    <a:pt x="326" y="981"/>
                  </a:lnTo>
                  <a:lnTo>
                    <a:pt x="314" y="989"/>
                  </a:lnTo>
                  <a:lnTo>
                    <a:pt x="294" y="997"/>
                  </a:lnTo>
                  <a:lnTo>
                    <a:pt x="274" y="1013"/>
                  </a:lnTo>
                  <a:lnTo>
                    <a:pt x="266" y="1029"/>
                  </a:lnTo>
                  <a:lnTo>
                    <a:pt x="258" y="1053"/>
                  </a:lnTo>
                  <a:lnTo>
                    <a:pt x="246" y="1061"/>
                  </a:lnTo>
                  <a:lnTo>
                    <a:pt x="222" y="1065"/>
                  </a:lnTo>
                  <a:lnTo>
                    <a:pt x="214" y="1074"/>
                  </a:lnTo>
                  <a:lnTo>
                    <a:pt x="201" y="1082"/>
                  </a:lnTo>
                  <a:lnTo>
                    <a:pt x="201" y="1102"/>
                  </a:lnTo>
                  <a:lnTo>
                    <a:pt x="201" y="1130"/>
                  </a:lnTo>
                  <a:lnTo>
                    <a:pt x="189" y="1142"/>
                  </a:lnTo>
                  <a:lnTo>
                    <a:pt x="173" y="1154"/>
                  </a:lnTo>
                  <a:lnTo>
                    <a:pt x="173" y="1170"/>
                  </a:lnTo>
                  <a:lnTo>
                    <a:pt x="165" y="1187"/>
                  </a:lnTo>
                  <a:lnTo>
                    <a:pt x="165" y="1191"/>
                  </a:lnTo>
                  <a:lnTo>
                    <a:pt x="161" y="1191"/>
                  </a:lnTo>
                  <a:lnTo>
                    <a:pt x="153" y="1195"/>
                  </a:lnTo>
                  <a:lnTo>
                    <a:pt x="137" y="1203"/>
                  </a:lnTo>
                  <a:lnTo>
                    <a:pt x="101" y="1203"/>
                  </a:lnTo>
                  <a:lnTo>
                    <a:pt x="60" y="120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3" name="Freeform 32"/>
            <p:cNvSpPr>
              <a:spLocks/>
            </p:cNvSpPr>
            <p:nvPr/>
          </p:nvSpPr>
          <p:spPr bwMode="auto">
            <a:xfrm>
              <a:off x="5556158" y="4165600"/>
              <a:ext cx="1749396" cy="957263"/>
            </a:xfrm>
            <a:custGeom>
              <a:avLst/>
              <a:gdLst>
                <a:gd name="T0" fmla="*/ 2147483647 w 1949"/>
                <a:gd name="T1" fmla="*/ 2147483647 h 1098"/>
                <a:gd name="T2" fmla="*/ 2147483647 w 1949"/>
                <a:gd name="T3" fmla="*/ 2147483647 h 1098"/>
                <a:gd name="T4" fmla="*/ 2147483647 w 1949"/>
                <a:gd name="T5" fmla="*/ 2147483647 h 1098"/>
                <a:gd name="T6" fmla="*/ 2147483647 w 1949"/>
                <a:gd name="T7" fmla="*/ 2147483647 h 1098"/>
                <a:gd name="T8" fmla="*/ 2147483647 w 1949"/>
                <a:gd name="T9" fmla="*/ 2147483647 h 1098"/>
                <a:gd name="T10" fmla="*/ 2147483647 w 1949"/>
                <a:gd name="T11" fmla="*/ 2147483647 h 1098"/>
                <a:gd name="T12" fmla="*/ 2147483647 w 1949"/>
                <a:gd name="T13" fmla="*/ 2147483647 h 1098"/>
                <a:gd name="T14" fmla="*/ 2147483647 w 1949"/>
                <a:gd name="T15" fmla="*/ 2147483647 h 1098"/>
                <a:gd name="T16" fmla="*/ 2147483647 w 1949"/>
                <a:gd name="T17" fmla="*/ 2147483647 h 1098"/>
                <a:gd name="T18" fmla="*/ 2147483647 w 1949"/>
                <a:gd name="T19" fmla="*/ 2147483647 h 1098"/>
                <a:gd name="T20" fmla="*/ 2147483647 w 1949"/>
                <a:gd name="T21" fmla="*/ 2147483647 h 1098"/>
                <a:gd name="T22" fmla="*/ 2147483647 w 1949"/>
                <a:gd name="T23" fmla="*/ 2147483647 h 1098"/>
                <a:gd name="T24" fmla="*/ 2147483647 w 1949"/>
                <a:gd name="T25" fmla="*/ 2147483647 h 1098"/>
                <a:gd name="T26" fmla="*/ 2147483647 w 1949"/>
                <a:gd name="T27" fmla="*/ 2147483647 h 1098"/>
                <a:gd name="T28" fmla="*/ 2147483647 w 1949"/>
                <a:gd name="T29" fmla="*/ 2147483647 h 1098"/>
                <a:gd name="T30" fmla="*/ 2147483647 w 1949"/>
                <a:gd name="T31" fmla="*/ 2147483647 h 1098"/>
                <a:gd name="T32" fmla="*/ 2147483647 w 1949"/>
                <a:gd name="T33" fmla="*/ 2147483647 h 1098"/>
                <a:gd name="T34" fmla="*/ 2147483647 w 1949"/>
                <a:gd name="T35" fmla="*/ 2147483647 h 1098"/>
                <a:gd name="T36" fmla="*/ 2147483647 w 1949"/>
                <a:gd name="T37" fmla="*/ 0 h 1098"/>
                <a:gd name="T38" fmla="*/ 2147483647 w 1949"/>
                <a:gd name="T39" fmla="*/ 2147483647 h 1098"/>
                <a:gd name="T40" fmla="*/ 2147483647 w 1949"/>
                <a:gd name="T41" fmla="*/ 2147483647 h 1098"/>
                <a:gd name="T42" fmla="*/ 2147483647 w 1949"/>
                <a:gd name="T43" fmla="*/ 2147483647 h 1098"/>
                <a:gd name="T44" fmla="*/ 2147483647 w 1949"/>
                <a:gd name="T45" fmla="*/ 2147483647 h 1098"/>
                <a:gd name="T46" fmla="*/ 2147483647 w 1949"/>
                <a:gd name="T47" fmla="*/ 2147483647 h 1098"/>
                <a:gd name="T48" fmla="*/ 2147483647 w 1949"/>
                <a:gd name="T49" fmla="*/ 2147483647 h 1098"/>
                <a:gd name="T50" fmla="*/ 2147483647 w 1949"/>
                <a:gd name="T51" fmla="*/ 2147483647 h 1098"/>
                <a:gd name="T52" fmla="*/ 2147483647 w 1949"/>
                <a:gd name="T53" fmla="*/ 2147483647 h 1098"/>
                <a:gd name="T54" fmla="*/ 2147483647 w 1949"/>
                <a:gd name="T55" fmla="*/ 2147483647 h 1098"/>
                <a:gd name="T56" fmla="*/ 2147483647 w 1949"/>
                <a:gd name="T57" fmla="*/ 2147483647 h 1098"/>
                <a:gd name="T58" fmla="*/ 2147483647 w 1949"/>
                <a:gd name="T59" fmla="*/ 2147483647 h 1098"/>
                <a:gd name="T60" fmla="*/ 2147483647 w 1949"/>
                <a:gd name="T61" fmla="*/ 2147483647 h 1098"/>
                <a:gd name="T62" fmla="*/ 2147483647 w 1949"/>
                <a:gd name="T63" fmla="*/ 2147483647 h 1098"/>
                <a:gd name="T64" fmla="*/ 2147483647 w 1949"/>
                <a:gd name="T65" fmla="*/ 2147483647 h 1098"/>
                <a:gd name="T66" fmla="*/ 2147483647 w 1949"/>
                <a:gd name="T67" fmla="*/ 2147483647 h 1098"/>
                <a:gd name="T68" fmla="*/ 2147483647 w 1949"/>
                <a:gd name="T69" fmla="*/ 2147483647 h 1098"/>
                <a:gd name="T70" fmla="*/ 2147483647 w 1949"/>
                <a:gd name="T71" fmla="*/ 2147483647 h 1098"/>
                <a:gd name="T72" fmla="*/ 2147483647 w 1949"/>
                <a:gd name="T73" fmla="*/ 2147483647 h 1098"/>
                <a:gd name="T74" fmla="*/ 2147483647 w 1949"/>
                <a:gd name="T75" fmla="*/ 2147483647 h 1098"/>
                <a:gd name="T76" fmla="*/ 2147483647 w 1949"/>
                <a:gd name="T77" fmla="*/ 2147483647 h 1098"/>
                <a:gd name="T78" fmla="*/ 2147483647 w 1949"/>
                <a:gd name="T79" fmla="*/ 2147483647 h 1098"/>
                <a:gd name="T80" fmla="*/ 2147483647 w 1949"/>
                <a:gd name="T81" fmla="*/ 2147483647 h 1098"/>
                <a:gd name="T82" fmla="*/ 2147483647 w 1949"/>
                <a:gd name="T83" fmla="*/ 2147483647 h 1098"/>
                <a:gd name="T84" fmla="*/ 2147483647 w 1949"/>
                <a:gd name="T85" fmla="*/ 2147483647 h 1098"/>
                <a:gd name="T86" fmla="*/ 2147483647 w 1949"/>
                <a:gd name="T87" fmla="*/ 2147483647 h 1098"/>
                <a:gd name="T88" fmla="*/ 2147483647 w 1949"/>
                <a:gd name="T89" fmla="*/ 2147483647 h 1098"/>
                <a:gd name="T90" fmla="*/ 2147483647 w 1949"/>
                <a:gd name="T91" fmla="*/ 2147483647 h 1098"/>
                <a:gd name="T92" fmla="*/ 2147483647 w 1949"/>
                <a:gd name="T93" fmla="*/ 2147483647 h 1098"/>
                <a:gd name="T94" fmla="*/ 2147483647 w 1949"/>
                <a:gd name="T95" fmla="*/ 2147483647 h 1098"/>
                <a:gd name="T96" fmla="*/ 2147483647 w 1949"/>
                <a:gd name="T97" fmla="*/ 2147483647 h 1098"/>
                <a:gd name="T98" fmla="*/ 2147483647 w 1949"/>
                <a:gd name="T99" fmla="*/ 2147483647 h 1098"/>
                <a:gd name="T100" fmla="*/ 2147483647 w 1949"/>
                <a:gd name="T101" fmla="*/ 2147483647 h 1098"/>
                <a:gd name="T102" fmla="*/ 2147483647 w 1949"/>
                <a:gd name="T103" fmla="*/ 2147483647 h 1098"/>
                <a:gd name="T104" fmla="*/ 2147483647 w 1949"/>
                <a:gd name="T105" fmla="*/ 2147483647 h 1098"/>
                <a:gd name="T106" fmla="*/ 2147483647 w 1949"/>
                <a:gd name="T107" fmla="*/ 2147483647 h 1098"/>
                <a:gd name="T108" fmla="*/ 2147483647 w 1949"/>
                <a:gd name="T109" fmla="*/ 2147483647 h 1098"/>
                <a:gd name="T110" fmla="*/ 2147483647 w 1949"/>
                <a:gd name="T111" fmla="*/ 2147483647 h 1098"/>
                <a:gd name="T112" fmla="*/ 2147483647 w 1949"/>
                <a:gd name="T113" fmla="*/ 2147483647 h 1098"/>
                <a:gd name="T114" fmla="*/ 2147483647 w 1949"/>
                <a:gd name="T115" fmla="*/ 2147483647 h 1098"/>
                <a:gd name="T116" fmla="*/ 2147483647 w 1949"/>
                <a:gd name="T117" fmla="*/ 2147483647 h 1098"/>
                <a:gd name="T118" fmla="*/ 2147483647 w 1949"/>
                <a:gd name="T119" fmla="*/ 2147483647 h 1098"/>
                <a:gd name="T120" fmla="*/ 2147483647 w 1949"/>
                <a:gd name="T121" fmla="*/ 2147483647 h 10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49"/>
                <a:gd name="T184" fmla="*/ 0 h 1098"/>
                <a:gd name="T185" fmla="*/ 1949 w 1949"/>
                <a:gd name="T186" fmla="*/ 1098 h 10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49" h="1098">
                  <a:moveTo>
                    <a:pt x="1174" y="1098"/>
                  </a:moveTo>
                  <a:lnTo>
                    <a:pt x="1170" y="1094"/>
                  </a:lnTo>
                  <a:lnTo>
                    <a:pt x="1166" y="1057"/>
                  </a:lnTo>
                  <a:lnTo>
                    <a:pt x="1154" y="1029"/>
                  </a:lnTo>
                  <a:lnTo>
                    <a:pt x="1138" y="989"/>
                  </a:lnTo>
                  <a:lnTo>
                    <a:pt x="1130" y="977"/>
                  </a:lnTo>
                  <a:lnTo>
                    <a:pt x="1118" y="969"/>
                  </a:lnTo>
                  <a:lnTo>
                    <a:pt x="1110" y="969"/>
                  </a:lnTo>
                  <a:lnTo>
                    <a:pt x="1097" y="977"/>
                  </a:lnTo>
                  <a:lnTo>
                    <a:pt x="1093" y="977"/>
                  </a:lnTo>
                  <a:lnTo>
                    <a:pt x="1089" y="981"/>
                  </a:lnTo>
                  <a:lnTo>
                    <a:pt x="1085" y="981"/>
                  </a:lnTo>
                  <a:lnTo>
                    <a:pt x="1081" y="981"/>
                  </a:lnTo>
                  <a:lnTo>
                    <a:pt x="1069" y="965"/>
                  </a:lnTo>
                  <a:lnTo>
                    <a:pt x="1061" y="952"/>
                  </a:lnTo>
                  <a:lnTo>
                    <a:pt x="1053" y="944"/>
                  </a:lnTo>
                  <a:lnTo>
                    <a:pt x="1041" y="940"/>
                  </a:lnTo>
                  <a:lnTo>
                    <a:pt x="1009" y="940"/>
                  </a:lnTo>
                  <a:lnTo>
                    <a:pt x="993" y="932"/>
                  </a:lnTo>
                  <a:lnTo>
                    <a:pt x="964" y="932"/>
                  </a:lnTo>
                  <a:lnTo>
                    <a:pt x="940" y="932"/>
                  </a:lnTo>
                  <a:lnTo>
                    <a:pt x="924" y="940"/>
                  </a:lnTo>
                  <a:lnTo>
                    <a:pt x="916" y="944"/>
                  </a:lnTo>
                  <a:lnTo>
                    <a:pt x="896" y="944"/>
                  </a:lnTo>
                  <a:lnTo>
                    <a:pt x="876" y="944"/>
                  </a:lnTo>
                  <a:lnTo>
                    <a:pt x="863" y="932"/>
                  </a:lnTo>
                  <a:lnTo>
                    <a:pt x="855" y="924"/>
                  </a:lnTo>
                  <a:lnTo>
                    <a:pt x="855" y="908"/>
                  </a:lnTo>
                  <a:lnTo>
                    <a:pt x="847" y="900"/>
                  </a:lnTo>
                  <a:lnTo>
                    <a:pt x="831" y="872"/>
                  </a:lnTo>
                  <a:lnTo>
                    <a:pt x="811" y="843"/>
                  </a:lnTo>
                  <a:lnTo>
                    <a:pt x="799" y="835"/>
                  </a:lnTo>
                  <a:lnTo>
                    <a:pt x="795" y="823"/>
                  </a:lnTo>
                  <a:lnTo>
                    <a:pt x="767" y="811"/>
                  </a:lnTo>
                  <a:lnTo>
                    <a:pt x="759" y="803"/>
                  </a:lnTo>
                  <a:lnTo>
                    <a:pt x="718" y="803"/>
                  </a:lnTo>
                  <a:lnTo>
                    <a:pt x="682" y="803"/>
                  </a:lnTo>
                  <a:lnTo>
                    <a:pt x="678" y="803"/>
                  </a:lnTo>
                  <a:lnTo>
                    <a:pt x="670" y="803"/>
                  </a:lnTo>
                  <a:lnTo>
                    <a:pt x="642" y="803"/>
                  </a:lnTo>
                  <a:lnTo>
                    <a:pt x="609" y="803"/>
                  </a:lnTo>
                  <a:lnTo>
                    <a:pt x="553" y="819"/>
                  </a:lnTo>
                  <a:lnTo>
                    <a:pt x="533" y="819"/>
                  </a:lnTo>
                  <a:lnTo>
                    <a:pt x="521" y="811"/>
                  </a:lnTo>
                  <a:lnTo>
                    <a:pt x="508" y="803"/>
                  </a:lnTo>
                  <a:lnTo>
                    <a:pt x="476" y="799"/>
                  </a:lnTo>
                  <a:lnTo>
                    <a:pt x="448" y="791"/>
                  </a:lnTo>
                  <a:lnTo>
                    <a:pt x="440" y="787"/>
                  </a:lnTo>
                  <a:lnTo>
                    <a:pt x="432" y="783"/>
                  </a:lnTo>
                  <a:lnTo>
                    <a:pt x="408" y="775"/>
                  </a:lnTo>
                  <a:lnTo>
                    <a:pt x="383" y="771"/>
                  </a:lnTo>
                  <a:lnTo>
                    <a:pt x="367" y="759"/>
                  </a:lnTo>
                  <a:lnTo>
                    <a:pt x="355" y="747"/>
                  </a:lnTo>
                  <a:lnTo>
                    <a:pt x="339" y="747"/>
                  </a:lnTo>
                  <a:lnTo>
                    <a:pt x="335" y="739"/>
                  </a:lnTo>
                  <a:lnTo>
                    <a:pt x="315" y="739"/>
                  </a:lnTo>
                  <a:lnTo>
                    <a:pt x="291" y="739"/>
                  </a:lnTo>
                  <a:lnTo>
                    <a:pt x="283" y="747"/>
                  </a:lnTo>
                  <a:lnTo>
                    <a:pt x="258" y="759"/>
                  </a:lnTo>
                  <a:lnTo>
                    <a:pt x="254" y="759"/>
                  </a:lnTo>
                  <a:lnTo>
                    <a:pt x="254" y="763"/>
                  </a:lnTo>
                  <a:lnTo>
                    <a:pt x="238" y="763"/>
                  </a:lnTo>
                  <a:lnTo>
                    <a:pt x="214" y="759"/>
                  </a:lnTo>
                  <a:lnTo>
                    <a:pt x="202" y="726"/>
                  </a:lnTo>
                  <a:lnTo>
                    <a:pt x="194" y="710"/>
                  </a:lnTo>
                  <a:lnTo>
                    <a:pt x="194" y="690"/>
                  </a:lnTo>
                  <a:lnTo>
                    <a:pt x="190" y="674"/>
                  </a:lnTo>
                  <a:lnTo>
                    <a:pt x="190" y="662"/>
                  </a:lnTo>
                  <a:lnTo>
                    <a:pt x="178" y="654"/>
                  </a:lnTo>
                  <a:lnTo>
                    <a:pt x="174" y="654"/>
                  </a:lnTo>
                  <a:lnTo>
                    <a:pt x="166" y="654"/>
                  </a:lnTo>
                  <a:lnTo>
                    <a:pt x="162" y="650"/>
                  </a:lnTo>
                  <a:lnTo>
                    <a:pt x="153" y="646"/>
                  </a:lnTo>
                  <a:lnTo>
                    <a:pt x="153" y="601"/>
                  </a:lnTo>
                  <a:lnTo>
                    <a:pt x="149" y="561"/>
                  </a:lnTo>
                  <a:lnTo>
                    <a:pt x="141" y="521"/>
                  </a:lnTo>
                  <a:lnTo>
                    <a:pt x="133" y="480"/>
                  </a:lnTo>
                  <a:lnTo>
                    <a:pt x="109" y="468"/>
                  </a:lnTo>
                  <a:lnTo>
                    <a:pt x="89" y="464"/>
                  </a:lnTo>
                  <a:lnTo>
                    <a:pt x="73" y="440"/>
                  </a:lnTo>
                  <a:lnTo>
                    <a:pt x="65" y="420"/>
                  </a:lnTo>
                  <a:lnTo>
                    <a:pt x="57" y="408"/>
                  </a:lnTo>
                  <a:lnTo>
                    <a:pt x="49" y="396"/>
                  </a:lnTo>
                  <a:lnTo>
                    <a:pt x="37" y="392"/>
                  </a:lnTo>
                  <a:lnTo>
                    <a:pt x="28" y="384"/>
                  </a:lnTo>
                  <a:lnTo>
                    <a:pt x="20" y="371"/>
                  </a:lnTo>
                  <a:lnTo>
                    <a:pt x="20" y="359"/>
                  </a:lnTo>
                  <a:lnTo>
                    <a:pt x="16" y="343"/>
                  </a:lnTo>
                  <a:lnTo>
                    <a:pt x="4" y="323"/>
                  </a:lnTo>
                  <a:lnTo>
                    <a:pt x="0" y="307"/>
                  </a:lnTo>
                  <a:lnTo>
                    <a:pt x="0" y="283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16" y="246"/>
                  </a:lnTo>
                  <a:lnTo>
                    <a:pt x="20" y="246"/>
                  </a:lnTo>
                  <a:lnTo>
                    <a:pt x="28" y="258"/>
                  </a:lnTo>
                  <a:lnTo>
                    <a:pt x="32" y="258"/>
                  </a:lnTo>
                  <a:lnTo>
                    <a:pt x="49" y="258"/>
                  </a:lnTo>
                  <a:lnTo>
                    <a:pt x="61" y="258"/>
                  </a:lnTo>
                  <a:lnTo>
                    <a:pt x="81" y="234"/>
                  </a:lnTo>
                  <a:lnTo>
                    <a:pt x="97" y="210"/>
                  </a:lnTo>
                  <a:lnTo>
                    <a:pt x="97" y="178"/>
                  </a:lnTo>
                  <a:lnTo>
                    <a:pt x="85" y="150"/>
                  </a:lnTo>
                  <a:lnTo>
                    <a:pt x="81" y="150"/>
                  </a:lnTo>
                  <a:lnTo>
                    <a:pt x="73" y="150"/>
                  </a:lnTo>
                  <a:lnTo>
                    <a:pt x="73" y="137"/>
                  </a:lnTo>
                  <a:lnTo>
                    <a:pt x="69" y="117"/>
                  </a:lnTo>
                  <a:lnTo>
                    <a:pt x="69" y="109"/>
                  </a:lnTo>
                  <a:lnTo>
                    <a:pt x="65" y="101"/>
                  </a:lnTo>
                  <a:lnTo>
                    <a:pt x="65" y="73"/>
                  </a:lnTo>
                  <a:lnTo>
                    <a:pt x="65" y="49"/>
                  </a:lnTo>
                  <a:lnTo>
                    <a:pt x="73" y="24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12"/>
                  </a:lnTo>
                  <a:lnTo>
                    <a:pt x="117" y="24"/>
                  </a:lnTo>
                  <a:lnTo>
                    <a:pt x="121" y="29"/>
                  </a:lnTo>
                  <a:lnTo>
                    <a:pt x="129" y="41"/>
                  </a:lnTo>
                  <a:lnTo>
                    <a:pt x="129" y="49"/>
                  </a:lnTo>
                  <a:lnTo>
                    <a:pt x="129" y="53"/>
                  </a:lnTo>
                  <a:lnTo>
                    <a:pt x="117" y="65"/>
                  </a:lnTo>
                  <a:lnTo>
                    <a:pt x="101" y="73"/>
                  </a:lnTo>
                  <a:lnTo>
                    <a:pt x="101" y="77"/>
                  </a:lnTo>
                  <a:lnTo>
                    <a:pt x="101" y="89"/>
                  </a:lnTo>
                  <a:lnTo>
                    <a:pt x="121" y="125"/>
                  </a:lnTo>
                  <a:lnTo>
                    <a:pt x="133" y="146"/>
                  </a:lnTo>
                  <a:lnTo>
                    <a:pt x="133" y="154"/>
                  </a:lnTo>
                  <a:lnTo>
                    <a:pt x="133" y="162"/>
                  </a:lnTo>
                  <a:lnTo>
                    <a:pt x="137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66"/>
                  </a:lnTo>
                  <a:lnTo>
                    <a:pt x="153" y="174"/>
                  </a:lnTo>
                  <a:lnTo>
                    <a:pt x="186" y="174"/>
                  </a:lnTo>
                  <a:lnTo>
                    <a:pt x="210" y="174"/>
                  </a:lnTo>
                  <a:lnTo>
                    <a:pt x="214" y="174"/>
                  </a:lnTo>
                  <a:lnTo>
                    <a:pt x="238" y="174"/>
                  </a:lnTo>
                  <a:lnTo>
                    <a:pt x="250" y="178"/>
                  </a:lnTo>
                  <a:lnTo>
                    <a:pt x="266" y="186"/>
                  </a:lnTo>
                  <a:lnTo>
                    <a:pt x="335" y="182"/>
                  </a:lnTo>
                  <a:lnTo>
                    <a:pt x="387" y="174"/>
                  </a:lnTo>
                  <a:lnTo>
                    <a:pt x="392" y="174"/>
                  </a:lnTo>
                  <a:lnTo>
                    <a:pt x="392" y="166"/>
                  </a:lnTo>
                  <a:lnTo>
                    <a:pt x="400" y="166"/>
                  </a:lnTo>
                  <a:lnTo>
                    <a:pt x="408" y="162"/>
                  </a:lnTo>
                  <a:lnTo>
                    <a:pt x="408" y="190"/>
                  </a:lnTo>
                  <a:lnTo>
                    <a:pt x="416" y="206"/>
                  </a:lnTo>
                  <a:lnTo>
                    <a:pt x="432" y="218"/>
                  </a:lnTo>
                  <a:lnTo>
                    <a:pt x="444" y="222"/>
                  </a:lnTo>
                  <a:lnTo>
                    <a:pt x="448" y="230"/>
                  </a:lnTo>
                  <a:lnTo>
                    <a:pt x="456" y="238"/>
                  </a:lnTo>
                  <a:lnTo>
                    <a:pt x="456" y="258"/>
                  </a:lnTo>
                  <a:lnTo>
                    <a:pt x="456" y="275"/>
                  </a:lnTo>
                  <a:lnTo>
                    <a:pt x="472" y="279"/>
                  </a:lnTo>
                  <a:lnTo>
                    <a:pt x="496" y="287"/>
                  </a:lnTo>
                  <a:lnTo>
                    <a:pt x="504" y="295"/>
                  </a:lnTo>
                  <a:lnTo>
                    <a:pt x="508" y="295"/>
                  </a:lnTo>
                  <a:lnTo>
                    <a:pt x="521" y="299"/>
                  </a:lnTo>
                  <a:lnTo>
                    <a:pt x="525" y="307"/>
                  </a:lnTo>
                  <a:lnTo>
                    <a:pt x="533" y="311"/>
                  </a:lnTo>
                  <a:lnTo>
                    <a:pt x="549" y="319"/>
                  </a:lnTo>
                  <a:lnTo>
                    <a:pt x="557" y="319"/>
                  </a:lnTo>
                  <a:lnTo>
                    <a:pt x="565" y="319"/>
                  </a:lnTo>
                  <a:lnTo>
                    <a:pt x="569" y="315"/>
                  </a:lnTo>
                  <a:lnTo>
                    <a:pt x="581" y="311"/>
                  </a:lnTo>
                  <a:lnTo>
                    <a:pt x="589" y="279"/>
                  </a:lnTo>
                  <a:lnTo>
                    <a:pt x="601" y="246"/>
                  </a:lnTo>
                  <a:lnTo>
                    <a:pt x="609" y="242"/>
                  </a:lnTo>
                  <a:lnTo>
                    <a:pt x="617" y="242"/>
                  </a:lnTo>
                  <a:lnTo>
                    <a:pt x="630" y="234"/>
                  </a:lnTo>
                  <a:lnTo>
                    <a:pt x="638" y="230"/>
                  </a:lnTo>
                  <a:lnTo>
                    <a:pt x="650" y="234"/>
                  </a:lnTo>
                  <a:lnTo>
                    <a:pt x="666" y="234"/>
                  </a:lnTo>
                  <a:lnTo>
                    <a:pt x="666" y="246"/>
                  </a:lnTo>
                  <a:lnTo>
                    <a:pt x="666" y="258"/>
                  </a:lnTo>
                  <a:lnTo>
                    <a:pt x="662" y="267"/>
                  </a:lnTo>
                  <a:lnTo>
                    <a:pt x="662" y="279"/>
                  </a:lnTo>
                  <a:lnTo>
                    <a:pt x="662" y="295"/>
                  </a:lnTo>
                  <a:lnTo>
                    <a:pt x="666" y="299"/>
                  </a:lnTo>
                  <a:lnTo>
                    <a:pt x="682" y="311"/>
                  </a:lnTo>
                  <a:lnTo>
                    <a:pt x="694" y="307"/>
                  </a:lnTo>
                  <a:lnTo>
                    <a:pt x="718" y="307"/>
                  </a:lnTo>
                  <a:lnTo>
                    <a:pt x="751" y="295"/>
                  </a:lnTo>
                  <a:lnTo>
                    <a:pt x="795" y="287"/>
                  </a:lnTo>
                  <a:lnTo>
                    <a:pt x="799" y="287"/>
                  </a:lnTo>
                  <a:lnTo>
                    <a:pt x="807" y="283"/>
                  </a:lnTo>
                  <a:lnTo>
                    <a:pt x="815" y="283"/>
                  </a:lnTo>
                  <a:lnTo>
                    <a:pt x="831" y="283"/>
                  </a:lnTo>
                  <a:lnTo>
                    <a:pt x="839" y="287"/>
                  </a:lnTo>
                  <a:lnTo>
                    <a:pt x="843" y="287"/>
                  </a:lnTo>
                  <a:lnTo>
                    <a:pt x="855" y="299"/>
                  </a:lnTo>
                  <a:lnTo>
                    <a:pt x="859" y="319"/>
                  </a:lnTo>
                  <a:lnTo>
                    <a:pt x="876" y="319"/>
                  </a:lnTo>
                  <a:lnTo>
                    <a:pt x="896" y="319"/>
                  </a:lnTo>
                  <a:lnTo>
                    <a:pt x="908" y="307"/>
                  </a:lnTo>
                  <a:lnTo>
                    <a:pt x="920" y="295"/>
                  </a:lnTo>
                  <a:lnTo>
                    <a:pt x="936" y="295"/>
                  </a:lnTo>
                  <a:lnTo>
                    <a:pt x="948" y="287"/>
                  </a:lnTo>
                  <a:lnTo>
                    <a:pt x="956" y="275"/>
                  </a:lnTo>
                  <a:lnTo>
                    <a:pt x="964" y="267"/>
                  </a:lnTo>
                  <a:lnTo>
                    <a:pt x="980" y="258"/>
                  </a:lnTo>
                  <a:lnTo>
                    <a:pt x="993" y="250"/>
                  </a:lnTo>
                  <a:lnTo>
                    <a:pt x="1001" y="246"/>
                  </a:lnTo>
                  <a:lnTo>
                    <a:pt x="1009" y="242"/>
                  </a:lnTo>
                  <a:lnTo>
                    <a:pt x="1009" y="230"/>
                  </a:lnTo>
                  <a:lnTo>
                    <a:pt x="1013" y="222"/>
                  </a:lnTo>
                  <a:lnTo>
                    <a:pt x="1029" y="210"/>
                  </a:lnTo>
                  <a:lnTo>
                    <a:pt x="1037" y="202"/>
                  </a:lnTo>
                  <a:lnTo>
                    <a:pt x="1057" y="198"/>
                  </a:lnTo>
                  <a:lnTo>
                    <a:pt x="1069" y="198"/>
                  </a:lnTo>
                  <a:lnTo>
                    <a:pt x="1077" y="198"/>
                  </a:lnTo>
                  <a:lnTo>
                    <a:pt x="1081" y="202"/>
                  </a:lnTo>
                  <a:lnTo>
                    <a:pt x="1089" y="222"/>
                  </a:lnTo>
                  <a:lnTo>
                    <a:pt x="1093" y="226"/>
                  </a:lnTo>
                  <a:lnTo>
                    <a:pt x="1093" y="238"/>
                  </a:lnTo>
                  <a:lnTo>
                    <a:pt x="1093" y="250"/>
                  </a:lnTo>
                  <a:lnTo>
                    <a:pt x="1110" y="258"/>
                  </a:lnTo>
                  <a:lnTo>
                    <a:pt x="1134" y="271"/>
                  </a:lnTo>
                  <a:lnTo>
                    <a:pt x="1158" y="275"/>
                  </a:lnTo>
                  <a:lnTo>
                    <a:pt x="1194" y="283"/>
                  </a:lnTo>
                  <a:lnTo>
                    <a:pt x="1198" y="287"/>
                  </a:lnTo>
                  <a:lnTo>
                    <a:pt x="1206" y="287"/>
                  </a:lnTo>
                  <a:lnTo>
                    <a:pt x="1219" y="287"/>
                  </a:lnTo>
                  <a:lnTo>
                    <a:pt x="1227" y="287"/>
                  </a:lnTo>
                  <a:lnTo>
                    <a:pt x="1231" y="287"/>
                  </a:lnTo>
                  <a:lnTo>
                    <a:pt x="1255" y="283"/>
                  </a:lnTo>
                  <a:lnTo>
                    <a:pt x="1255" y="275"/>
                  </a:lnTo>
                  <a:lnTo>
                    <a:pt x="1259" y="267"/>
                  </a:lnTo>
                  <a:lnTo>
                    <a:pt x="1283" y="246"/>
                  </a:lnTo>
                  <a:lnTo>
                    <a:pt x="1307" y="234"/>
                  </a:lnTo>
                  <a:lnTo>
                    <a:pt x="1323" y="226"/>
                  </a:lnTo>
                  <a:lnTo>
                    <a:pt x="1335" y="222"/>
                  </a:lnTo>
                  <a:lnTo>
                    <a:pt x="1344" y="210"/>
                  </a:lnTo>
                  <a:lnTo>
                    <a:pt x="1360" y="202"/>
                  </a:lnTo>
                  <a:lnTo>
                    <a:pt x="1368" y="190"/>
                  </a:lnTo>
                  <a:lnTo>
                    <a:pt x="1380" y="178"/>
                  </a:lnTo>
                  <a:lnTo>
                    <a:pt x="1416" y="174"/>
                  </a:lnTo>
                  <a:lnTo>
                    <a:pt x="1448" y="174"/>
                  </a:lnTo>
                  <a:lnTo>
                    <a:pt x="1461" y="178"/>
                  </a:lnTo>
                  <a:lnTo>
                    <a:pt x="1481" y="186"/>
                  </a:lnTo>
                  <a:lnTo>
                    <a:pt x="1493" y="190"/>
                  </a:lnTo>
                  <a:lnTo>
                    <a:pt x="1509" y="194"/>
                  </a:lnTo>
                  <a:lnTo>
                    <a:pt x="1533" y="206"/>
                  </a:lnTo>
                  <a:lnTo>
                    <a:pt x="1557" y="222"/>
                  </a:lnTo>
                  <a:lnTo>
                    <a:pt x="1557" y="230"/>
                  </a:lnTo>
                  <a:lnTo>
                    <a:pt x="1561" y="234"/>
                  </a:lnTo>
                  <a:lnTo>
                    <a:pt x="1582" y="234"/>
                  </a:lnTo>
                  <a:lnTo>
                    <a:pt x="1598" y="238"/>
                  </a:lnTo>
                  <a:lnTo>
                    <a:pt x="1642" y="238"/>
                  </a:lnTo>
                  <a:lnTo>
                    <a:pt x="1678" y="238"/>
                  </a:lnTo>
                  <a:lnTo>
                    <a:pt x="1690" y="242"/>
                  </a:lnTo>
                  <a:lnTo>
                    <a:pt x="1695" y="242"/>
                  </a:lnTo>
                  <a:lnTo>
                    <a:pt x="1711" y="258"/>
                  </a:lnTo>
                  <a:lnTo>
                    <a:pt x="1723" y="267"/>
                  </a:lnTo>
                  <a:lnTo>
                    <a:pt x="1723" y="271"/>
                  </a:lnTo>
                  <a:lnTo>
                    <a:pt x="1727" y="279"/>
                  </a:lnTo>
                  <a:lnTo>
                    <a:pt x="1739" y="295"/>
                  </a:lnTo>
                  <a:lnTo>
                    <a:pt x="1751" y="307"/>
                  </a:lnTo>
                  <a:lnTo>
                    <a:pt x="1763" y="311"/>
                  </a:lnTo>
                  <a:lnTo>
                    <a:pt x="1783" y="319"/>
                  </a:lnTo>
                  <a:lnTo>
                    <a:pt x="1783" y="323"/>
                  </a:lnTo>
                  <a:lnTo>
                    <a:pt x="1787" y="331"/>
                  </a:lnTo>
                  <a:lnTo>
                    <a:pt x="1791" y="335"/>
                  </a:lnTo>
                  <a:lnTo>
                    <a:pt x="1803" y="335"/>
                  </a:lnTo>
                  <a:lnTo>
                    <a:pt x="1812" y="351"/>
                  </a:lnTo>
                  <a:lnTo>
                    <a:pt x="1820" y="359"/>
                  </a:lnTo>
                  <a:lnTo>
                    <a:pt x="1836" y="371"/>
                  </a:lnTo>
                  <a:lnTo>
                    <a:pt x="1852" y="384"/>
                  </a:lnTo>
                  <a:lnTo>
                    <a:pt x="1868" y="400"/>
                  </a:lnTo>
                  <a:lnTo>
                    <a:pt x="1884" y="412"/>
                  </a:lnTo>
                  <a:lnTo>
                    <a:pt x="1888" y="412"/>
                  </a:lnTo>
                  <a:lnTo>
                    <a:pt x="1892" y="420"/>
                  </a:lnTo>
                  <a:lnTo>
                    <a:pt x="1904" y="436"/>
                  </a:lnTo>
                  <a:lnTo>
                    <a:pt x="1920" y="456"/>
                  </a:lnTo>
                  <a:lnTo>
                    <a:pt x="1933" y="464"/>
                  </a:lnTo>
                  <a:lnTo>
                    <a:pt x="1949" y="476"/>
                  </a:lnTo>
                  <a:lnTo>
                    <a:pt x="1949" y="484"/>
                  </a:lnTo>
                  <a:lnTo>
                    <a:pt x="1949" y="492"/>
                  </a:lnTo>
                  <a:lnTo>
                    <a:pt x="1945" y="505"/>
                  </a:lnTo>
                  <a:lnTo>
                    <a:pt x="1937" y="521"/>
                  </a:lnTo>
                  <a:lnTo>
                    <a:pt x="1933" y="529"/>
                  </a:lnTo>
                  <a:lnTo>
                    <a:pt x="1924" y="541"/>
                  </a:lnTo>
                  <a:lnTo>
                    <a:pt x="1892" y="565"/>
                  </a:lnTo>
                  <a:lnTo>
                    <a:pt x="1856" y="593"/>
                  </a:lnTo>
                  <a:lnTo>
                    <a:pt x="1852" y="630"/>
                  </a:lnTo>
                  <a:lnTo>
                    <a:pt x="1852" y="682"/>
                  </a:lnTo>
                  <a:lnTo>
                    <a:pt x="1852" y="686"/>
                  </a:lnTo>
                  <a:lnTo>
                    <a:pt x="1852" y="690"/>
                  </a:lnTo>
                  <a:lnTo>
                    <a:pt x="1864" y="698"/>
                  </a:lnTo>
                  <a:lnTo>
                    <a:pt x="1872" y="706"/>
                  </a:lnTo>
                  <a:lnTo>
                    <a:pt x="1892" y="710"/>
                  </a:lnTo>
                  <a:lnTo>
                    <a:pt x="1900" y="718"/>
                  </a:lnTo>
                  <a:lnTo>
                    <a:pt x="1904" y="722"/>
                  </a:lnTo>
                  <a:lnTo>
                    <a:pt x="1904" y="726"/>
                  </a:lnTo>
                  <a:lnTo>
                    <a:pt x="1904" y="731"/>
                  </a:lnTo>
                  <a:lnTo>
                    <a:pt x="1900" y="735"/>
                  </a:lnTo>
                  <a:lnTo>
                    <a:pt x="1892" y="763"/>
                  </a:lnTo>
                  <a:lnTo>
                    <a:pt x="1888" y="787"/>
                  </a:lnTo>
                  <a:lnTo>
                    <a:pt x="1872" y="795"/>
                  </a:lnTo>
                  <a:lnTo>
                    <a:pt x="1852" y="807"/>
                  </a:lnTo>
                  <a:lnTo>
                    <a:pt x="1852" y="831"/>
                  </a:lnTo>
                  <a:lnTo>
                    <a:pt x="1844" y="856"/>
                  </a:lnTo>
                  <a:lnTo>
                    <a:pt x="1836" y="872"/>
                  </a:lnTo>
                  <a:lnTo>
                    <a:pt x="1828" y="880"/>
                  </a:lnTo>
                  <a:lnTo>
                    <a:pt x="1820" y="880"/>
                  </a:lnTo>
                  <a:lnTo>
                    <a:pt x="1812" y="880"/>
                  </a:lnTo>
                  <a:lnTo>
                    <a:pt x="1791" y="852"/>
                  </a:lnTo>
                  <a:lnTo>
                    <a:pt x="1779" y="831"/>
                  </a:lnTo>
                  <a:lnTo>
                    <a:pt x="1775" y="831"/>
                  </a:lnTo>
                  <a:lnTo>
                    <a:pt x="1771" y="831"/>
                  </a:lnTo>
                  <a:lnTo>
                    <a:pt x="1739" y="839"/>
                  </a:lnTo>
                  <a:lnTo>
                    <a:pt x="1690" y="856"/>
                  </a:lnTo>
                  <a:lnTo>
                    <a:pt x="1678" y="856"/>
                  </a:lnTo>
                  <a:lnTo>
                    <a:pt x="1670" y="860"/>
                  </a:lnTo>
                  <a:lnTo>
                    <a:pt x="1662" y="872"/>
                  </a:lnTo>
                  <a:lnTo>
                    <a:pt x="1658" y="880"/>
                  </a:lnTo>
                  <a:lnTo>
                    <a:pt x="1658" y="900"/>
                  </a:lnTo>
                  <a:lnTo>
                    <a:pt x="1658" y="920"/>
                  </a:lnTo>
                  <a:lnTo>
                    <a:pt x="1654" y="924"/>
                  </a:lnTo>
                  <a:lnTo>
                    <a:pt x="1650" y="928"/>
                  </a:lnTo>
                  <a:lnTo>
                    <a:pt x="1642" y="928"/>
                  </a:lnTo>
                  <a:lnTo>
                    <a:pt x="1626" y="932"/>
                  </a:lnTo>
                  <a:lnTo>
                    <a:pt x="1610" y="944"/>
                  </a:lnTo>
                  <a:lnTo>
                    <a:pt x="1594" y="956"/>
                  </a:lnTo>
                  <a:lnTo>
                    <a:pt x="1586" y="956"/>
                  </a:lnTo>
                  <a:lnTo>
                    <a:pt x="1574" y="956"/>
                  </a:lnTo>
                  <a:lnTo>
                    <a:pt x="1565" y="965"/>
                  </a:lnTo>
                  <a:lnTo>
                    <a:pt x="1565" y="969"/>
                  </a:lnTo>
                  <a:lnTo>
                    <a:pt x="1561" y="977"/>
                  </a:lnTo>
                  <a:lnTo>
                    <a:pt x="1557" y="993"/>
                  </a:lnTo>
                  <a:lnTo>
                    <a:pt x="1545" y="1001"/>
                  </a:lnTo>
                  <a:lnTo>
                    <a:pt x="1537" y="1009"/>
                  </a:lnTo>
                  <a:lnTo>
                    <a:pt x="1533" y="1017"/>
                  </a:lnTo>
                  <a:lnTo>
                    <a:pt x="1529" y="1033"/>
                  </a:lnTo>
                  <a:lnTo>
                    <a:pt x="1517" y="1033"/>
                  </a:lnTo>
                  <a:lnTo>
                    <a:pt x="1509" y="1033"/>
                  </a:lnTo>
                  <a:lnTo>
                    <a:pt x="1505" y="1033"/>
                  </a:lnTo>
                  <a:lnTo>
                    <a:pt x="1501" y="1029"/>
                  </a:lnTo>
                  <a:lnTo>
                    <a:pt x="1481" y="1025"/>
                  </a:lnTo>
                  <a:lnTo>
                    <a:pt x="1461" y="1025"/>
                  </a:lnTo>
                  <a:lnTo>
                    <a:pt x="1457" y="1005"/>
                  </a:lnTo>
                  <a:lnTo>
                    <a:pt x="1448" y="993"/>
                  </a:lnTo>
                  <a:lnTo>
                    <a:pt x="1428" y="993"/>
                  </a:lnTo>
                  <a:lnTo>
                    <a:pt x="1416" y="989"/>
                  </a:lnTo>
                  <a:lnTo>
                    <a:pt x="1404" y="981"/>
                  </a:lnTo>
                  <a:lnTo>
                    <a:pt x="1392" y="977"/>
                  </a:lnTo>
                  <a:lnTo>
                    <a:pt x="1388" y="969"/>
                  </a:lnTo>
                  <a:lnTo>
                    <a:pt x="1384" y="969"/>
                  </a:lnTo>
                  <a:lnTo>
                    <a:pt x="1364" y="969"/>
                  </a:lnTo>
                  <a:lnTo>
                    <a:pt x="1344" y="969"/>
                  </a:lnTo>
                  <a:lnTo>
                    <a:pt x="1331" y="977"/>
                  </a:lnTo>
                  <a:lnTo>
                    <a:pt x="1315" y="993"/>
                  </a:lnTo>
                  <a:lnTo>
                    <a:pt x="1315" y="1001"/>
                  </a:lnTo>
                  <a:lnTo>
                    <a:pt x="1311" y="1009"/>
                  </a:lnTo>
                  <a:lnTo>
                    <a:pt x="1307" y="1017"/>
                  </a:lnTo>
                  <a:lnTo>
                    <a:pt x="1307" y="1025"/>
                  </a:lnTo>
                  <a:lnTo>
                    <a:pt x="1307" y="1033"/>
                  </a:lnTo>
                  <a:lnTo>
                    <a:pt x="1303" y="1037"/>
                  </a:lnTo>
                  <a:lnTo>
                    <a:pt x="1291" y="1041"/>
                  </a:lnTo>
                  <a:lnTo>
                    <a:pt x="1279" y="1041"/>
                  </a:lnTo>
                  <a:lnTo>
                    <a:pt x="1259" y="1045"/>
                  </a:lnTo>
                  <a:lnTo>
                    <a:pt x="1247" y="1053"/>
                  </a:lnTo>
                  <a:lnTo>
                    <a:pt x="1231" y="1065"/>
                  </a:lnTo>
                  <a:lnTo>
                    <a:pt x="1219" y="1082"/>
                  </a:lnTo>
                  <a:lnTo>
                    <a:pt x="1206" y="1094"/>
                  </a:lnTo>
                  <a:lnTo>
                    <a:pt x="1186" y="1098"/>
                  </a:lnTo>
                  <a:lnTo>
                    <a:pt x="1174" y="1098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4" name="Freeform 33"/>
            <p:cNvSpPr>
              <a:spLocks/>
            </p:cNvSpPr>
            <p:nvPr/>
          </p:nvSpPr>
          <p:spPr bwMode="auto">
            <a:xfrm>
              <a:off x="968358" y="4095750"/>
              <a:ext cx="1073132" cy="946150"/>
            </a:xfrm>
            <a:custGeom>
              <a:avLst/>
              <a:gdLst>
                <a:gd name="T0" fmla="*/ 2147483647 w 1194"/>
                <a:gd name="T1" fmla="*/ 2147483647 h 1085"/>
                <a:gd name="T2" fmla="*/ 2147483647 w 1194"/>
                <a:gd name="T3" fmla="*/ 2147483647 h 1085"/>
                <a:gd name="T4" fmla="*/ 2147483647 w 1194"/>
                <a:gd name="T5" fmla="*/ 2147483647 h 1085"/>
                <a:gd name="T6" fmla="*/ 2147483647 w 1194"/>
                <a:gd name="T7" fmla="*/ 2147483647 h 1085"/>
                <a:gd name="T8" fmla="*/ 2147483647 w 1194"/>
                <a:gd name="T9" fmla="*/ 2147483647 h 1085"/>
                <a:gd name="T10" fmla="*/ 2147483647 w 1194"/>
                <a:gd name="T11" fmla="*/ 2147483647 h 1085"/>
                <a:gd name="T12" fmla="*/ 2147483647 w 1194"/>
                <a:gd name="T13" fmla="*/ 2147483647 h 1085"/>
                <a:gd name="T14" fmla="*/ 2147483647 w 1194"/>
                <a:gd name="T15" fmla="*/ 2147483647 h 1085"/>
                <a:gd name="T16" fmla="*/ 2147483647 w 1194"/>
                <a:gd name="T17" fmla="*/ 2147483647 h 1085"/>
                <a:gd name="T18" fmla="*/ 2147483647 w 1194"/>
                <a:gd name="T19" fmla="*/ 2147483647 h 1085"/>
                <a:gd name="T20" fmla="*/ 2147483647 w 1194"/>
                <a:gd name="T21" fmla="*/ 2147483647 h 1085"/>
                <a:gd name="T22" fmla="*/ 2147483647 w 1194"/>
                <a:gd name="T23" fmla="*/ 2147483647 h 1085"/>
                <a:gd name="T24" fmla="*/ 2147483647 w 1194"/>
                <a:gd name="T25" fmla="*/ 2147483647 h 1085"/>
                <a:gd name="T26" fmla="*/ 2147483647 w 1194"/>
                <a:gd name="T27" fmla="*/ 2147483647 h 1085"/>
                <a:gd name="T28" fmla="*/ 2147483647 w 1194"/>
                <a:gd name="T29" fmla="*/ 2147483647 h 1085"/>
                <a:gd name="T30" fmla="*/ 2147483647 w 1194"/>
                <a:gd name="T31" fmla="*/ 2147483647 h 1085"/>
                <a:gd name="T32" fmla="*/ 2147483647 w 1194"/>
                <a:gd name="T33" fmla="*/ 2147483647 h 1085"/>
                <a:gd name="T34" fmla="*/ 2147483647 w 1194"/>
                <a:gd name="T35" fmla="*/ 2147483647 h 1085"/>
                <a:gd name="T36" fmla="*/ 2147483647 w 1194"/>
                <a:gd name="T37" fmla="*/ 2147483647 h 1085"/>
                <a:gd name="T38" fmla="*/ 2147483647 w 1194"/>
                <a:gd name="T39" fmla="*/ 2147483647 h 1085"/>
                <a:gd name="T40" fmla="*/ 2147483647 w 1194"/>
                <a:gd name="T41" fmla="*/ 2147483647 h 1085"/>
                <a:gd name="T42" fmla="*/ 2147483647 w 1194"/>
                <a:gd name="T43" fmla="*/ 2147483647 h 1085"/>
                <a:gd name="T44" fmla="*/ 2147483647 w 1194"/>
                <a:gd name="T45" fmla="*/ 2147483647 h 1085"/>
                <a:gd name="T46" fmla="*/ 2147483647 w 1194"/>
                <a:gd name="T47" fmla="*/ 2147483647 h 1085"/>
                <a:gd name="T48" fmla="*/ 2147483647 w 1194"/>
                <a:gd name="T49" fmla="*/ 2147483647 h 1085"/>
                <a:gd name="T50" fmla="*/ 2147483647 w 1194"/>
                <a:gd name="T51" fmla="*/ 2147483647 h 1085"/>
                <a:gd name="T52" fmla="*/ 2147483647 w 1194"/>
                <a:gd name="T53" fmla="*/ 2147483647 h 1085"/>
                <a:gd name="T54" fmla="*/ 2147483647 w 1194"/>
                <a:gd name="T55" fmla="*/ 2147483647 h 1085"/>
                <a:gd name="T56" fmla="*/ 2147483647 w 1194"/>
                <a:gd name="T57" fmla="*/ 2147483647 h 1085"/>
                <a:gd name="T58" fmla="*/ 2147483647 w 1194"/>
                <a:gd name="T59" fmla="*/ 2147483647 h 1085"/>
                <a:gd name="T60" fmla="*/ 2147483647 w 1194"/>
                <a:gd name="T61" fmla="*/ 2147483647 h 1085"/>
                <a:gd name="T62" fmla="*/ 2147483647 w 1194"/>
                <a:gd name="T63" fmla="*/ 2147483647 h 1085"/>
                <a:gd name="T64" fmla="*/ 2147483647 w 1194"/>
                <a:gd name="T65" fmla="*/ 2147483647 h 1085"/>
                <a:gd name="T66" fmla="*/ 2147483647 w 1194"/>
                <a:gd name="T67" fmla="*/ 2147483647 h 1085"/>
                <a:gd name="T68" fmla="*/ 2147483647 w 1194"/>
                <a:gd name="T69" fmla="*/ 2147483647 h 1085"/>
                <a:gd name="T70" fmla="*/ 2147483647 w 1194"/>
                <a:gd name="T71" fmla="*/ 2147483647 h 1085"/>
                <a:gd name="T72" fmla="*/ 2147483647 w 1194"/>
                <a:gd name="T73" fmla="*/ 2147483647 h 1085"/>
                <a:gd name="T74" fmla="*/ 2147483647 w 1194"/>
                <a:gd name="T75" fmla="*/ 2147483647 h 1085"/>
                <a:gd name="T76" fmla="*/ 2147483647 w 1194"/>
                <a:gd name="T77" fmla="*/ 2147483647 h 1085"/>
                <a:gd name="T78" fmla="*/ 2147483647 w 1194"/>
                <a:gd name="T79" fmla="*/ 2147483647 h 1085"/>
                <a:gd name="T80" fmla="*/ 2147483647 w 1194"/>
                <a:gd name="T81" fmla="*/ 2147483647 h 1085"/>
                <a:gd name="T82" fmla="*/ 2147483647 w 1194"/>
                <a:gd name="T83" fmla="*/ 2147483647 h 1085"/>
                <a:gd name="T84" fmla="*/ 2147483647 w 1194"/>
                <a:gd name="T85" fmla="*/ 2147483647 h 1085"/>
                <a:gd name="T86" fmla="*/ 2147483647 w 1194"/>
                <a:gd name="T87" fmla="*/ 2147483647 h 1085"/>
                <a:gd name="T88" fmla="*/ 2147483647 w 1194"/>
                <a:gd name="T89" fmla="*/ 2147483647 h 1085"/>
                <a:gd name="T90" fmla="*/ 2147483647 w 1194"/>
                <a:gd name="T91" fmla="*/ 2147483647 h 1085"/>
                <a:gd name="T92" fmla="*/ 2147483647 w 1194"/>
                <a:gd name="T93" fmla="*/ 2147483647 h 1085"/>
                <a:gd name="T94" fmla="*/ 2147483647 w 1194"/>
                <a:gd name="T95" fmla="*/ 2147483647 h 1085"/>
                <a:gd name="T96" fmla="*/ 2147483647 w 1194"/>
                <a:gd name="T97" fmla="*/ 2147483647 h 1085"/>
                <a:gd name="T98" fmla="*/ 2147483647 w 1194"/>
                <a:gd name="T99" fmla="*/ 2147483647 h 1085"/>
                <a:gd name="T100" fmla="*/ 2147483647 w 1194"/>
                <a:gd name="T101" fmla="*/ 2147483647 h 1085"/>
                <a:gd name="T102" fmla="*/ 2147483647 w 1194"/>
                <a:gd name="T103" fmla="*/ 2147483647 h 1085"/>
                <a:gd name="T104" fmla="*/ 2147483647 w 1194"/>
                <a:gd name="T105" fmla="*/ 2147483647 h 1085"/>
                <a:gd name="T106" fmla="*/ 2147483647 w 1194"/>
                <a:gd name="T107" fmla="*/ 2147483647 h 1085"/>
                <a:gd name="T108" fmla="*/ 2147483647 w 1194"/>
                <a:gd name="T109" fmla="*/ 2147483647 h 1085"/>
                <a:gd name="T110" fmla="*/ 2147483647 w 1194"/>
                <a:gd name="T111" fmla="*/ 2147483647 h 1085"/>
                <a:gd name="T112" fmla="*/ 2147483647 w 1194"/>
                <a:gd name="T113" fmla="*/ 2147483647 h 10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4"/>
                <a:gd name="T172" fmla="*/ 0 h 1085"/>
                <a:gd name="T173" fmla="*/ 1194 w 1194"/>
                <a:gd name="T174" fmla="*/ 1085 h 10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4" h="1085">
                  <a:moveTo>
                    <a:pt x="722" y="1085"/>
                  </a:moveTo>
                  <a:lnTo>
                    <a:pt x="710" y="1081"/>
                  </a:lnTo>
                  <a:lnTo>
                    <a:pt x="698" y="1077"/>
                  </a:lnTo>
                  <a:lnTo>
                    <a:pt x="686" y="1073"/>
                  </a:lnTo>
                  <a:lnTo>
                    <a:pt x="682" y="1069"/>
                  </a:lnTo>
                  <a:lnTo>
                    <a:pt x="662" y="1065"/>
                  </a:lnTo>
                  <a:lnTo>
                    <a:pt x="649" y="1061"/>
                  </a:lnTo>
                  <a:lnTo>
                    <a:pt x="609" y="1061"/>
                  </a:lnTo>
                  <a:lnTo>
                    <a:pt x="565" y="1057"/>
                  </a:lnTo>
                  <a:lnTo>
                    <a:pt x="516" y="1053"/>
                  </a:lnTo>
                  <a:lnTo>
                    <a:pt x="456" y="1053"/>
                  </a:lnTo>
                  <a:lnTo>
                    <a:pt x="452" y="1049"/>
                  </a:lnTo>
                  <a:lnTo>
                    <a:pt x="436" y="1049"/>
                  </a:lnTo>
                  <a:lnTo>
                    <a:pt x="436" y="1032"/>
                  </a:lnTo>
                  <a:lnTo>
                    <a:pt x="436" y="1024"/>
                  </a:lnTo>
                  <a:lnTo>
                    <a:pt x="424" y="1012"/>
                  </a:lnTo>
                  <a:lnTo>
                    <a:pt x="415" y="992"/>
                  </a:lnTo>
                  <a:lnTo>
                    <a:pt x="415" y="956"/>
                  </a:lnTo>
                  <a:lnTo>
                    <a:pt x="415" y="923"/>
                  </a:lnTo>
                  <a:lnTo>
                    <a:pt x="399" y="907"/>
                  </a:lnTo>
                  <a:lnTo>
                    <a:pt x="387" y="899"/>
                  </a:lnTo>
                  <a:lnTo>
                    <a:pt x="367" y="887"/>
                  </a:lnTo>
                  <a:lnTo>
                    <a:pt x="351" y="887"/>
                  </a:lnTo>
                  <a:lnTo>
                    <a:pt x="339" y="879"/>
                  </a:lnTo>
                  <a:lnTo>
                    <a:pt x="323" y="879"/>
                  </a:lnTo>
                  <a:lnTo>
                    <a:pt x="319" y="887"/>
                  </a:lnTo>
                  <a:lnTo>
                    <a:pt x="315" y="887"/>
                  </a:lnTo>
                  <a:lnTo>
                    <a:pt x="307" y="899"/>
                  </a:lnTo>
                  <a:lnTo>
                    <a:pt x="294" y="903"/>
                  </a:lnTo>
                  <a:lnTo>
                    <a:pt x="274" y="903"/>
                  </a:lnTo>
                  <a:lnTo>
                    <a:pt x="254" y="903"/>
                  </a:lnTo>
                  <a:lnTo>
                    <a:pt x="238" y="891"/>
                  </a:lnTo>
                  <a:lnTo>
                    <a:pt x="222" y="887"/>
                  </a:lnTo>
                  <a:lnTo>
                    <a:pt x="218" y="879"/>
                  </a:lnTo>
                  <a:lnTo>
                    <a:pt x="210" y="875"/>
                  </a:lnTo>
                  <a:lnTo>
                    <a:pt x="186" y="863"/>
                  </a:lnTo>
                  <a:lnTo>
                    <a:pt x="157" y="855"/>
                  </a:lnTo>
                  <a:lnTo>
                    <a:pt x="133" y="847"/>
                  </a:lnTo>
                  <a:lnTo>
                    <a:pt x="105" y="839"/>
                  </a:lnTo>
                  <a:lnTo>
                    <a:pt x="97" y="827"/>
                  </a:lnTo>
                  <a:lnTo>
                    <a:pt x="93" y="819"/>
                  </a:lnTo>
                  <a:lnTo>
                    <a:pt x="77" y="811"/>
                  </a:lnTo>
                  <a:lnTo>
                    <a:pt x="69" y="802"/>
                  </a:lnTo>
                  <a:lnTo>
                    <a:pt x="60" y="782"/>
                  </a:lnTo>
                  <a:lnTo>
                    <a:pt x="48" y="758"/>
                  </a:lnTo>
                  <a:lnTo>
                    <a:pt x="44" y="742"/>
                  </a:lnTo>
                  <a:lnTo>
                    <a:pt x="36" y="730"/>
                  </a:lnTo>
                  <a:lnTo>
                    <a:pt x="28" y="714"/>
                  </a:lnTo>
                  <a:lnTo>
                    <a:pt x="24" y="702"/>
                  </a:lnTo>
                  <a:lnTo>
                    <a:pt x="16" y="698"/>
                  </a:lnTo>
                  <a:lnTo>
                    <a:pt x="16" y="685"/>
                  </a:lnTo>
                  <a:lnTo>
                    <a:pt x="12" y="681"/>
                  </a:lnTo>
                  <a:lnTo>
                    <a:pt x="12" y="637"/>
                  </a:lnTo>
                  <a:lnTo>
                    <a:pt x="12" y="597"/>
                  </a:lnTo>
                  <a:lnTo>
                    <a:pt x="8" y="548"/>
                  </a:lnTo>
                  <a:lnTo>
                    <a:pt x="0" y="504"/>
                  </a:lnTo>
                  <a:lnTo>
                    <a:pt x="12" y="504"/>
                  </a:lnTo>
                  <a:lnTo>
                    <a:pt x="24" y="508"/>
                  </a:lnTo>
                  <a:lnTo>
                    <a:pt x="28" y="508"/>
                  </a:lnTo>
                  <a:lnTo>
                    <a:pt x="40" y="512"/>
                  </a:lnTo>
                  <a:lnTo>
                    <a:pt x="69" y="512"/>
                  </a:lnTo>
                  <a:lnTo>
                    <a:pt x="93" y="512"/>
                  </a:lnTo>
                  <a:lnTo>
                    <a:pt x="97" y="516"/>
                  </a:lnTo>
                  <a:lnTo>
                    <a:pt x="101" y="516"/>
                  </a:lnTo>
                  <a:lnTo>
                    <a:pt x="145" y="516"/>
                  </a:lnTo>
                  <a:lnTo>
                    <a:pt x="182" y="524"/>
                  </a:lnTo>
                  <a:lnTo>
                    <a:pt x="190" y="512"/>
                  </a:lnTo>
                  <a:lnTo>
                    <a:pt x="206" y="500"/>
                  </a:lnTo>
                  <a:lnTo>
                    <a:pt x="218" y="500"/>
                  </a:lnTo>
                  <a:lnTo>
                    <a:pt x="230" y="500"/>
                  </a:lnTo>
                  <a:lnTo>
                    <a:pt x="234" y="508"/>
                  </a:lnTo>
                  <a:lnTo>
                    <a:pt x="242" y="532"/>
                  </a:lnTo>
                  <a:lnTo>
                    <a:pt x="246" y="532"/>
                  </a:lnTo>
                  <a:lnTo>
                    <a:pt x="254" y="536"/>
                  </a:lnTo>
                  <a:lnTo>
                    <a:pt x="270" y="536"/>
                  </a:lnTo>
                  <a:lnTo>
                    <a:pt x="294" y="536"/>
                  </a:lnTo>
                  <a:lnTo>
                    <a:pt x="299" y="532"/>
                  </a:lnTo>
                  <a:lnTo>
                    <a:pt x="307" y="532"/>
                  </a:lnTo>
                  <a:lnTo>
                    <a:pt x="315" y="516"/>
                  </a:lnTo>
                  <a:lnTo>
                    <a:pt x="335" y="476"/>
                  </a:lnTo>
                  <a:lnTo>
                    <a:pt x="335" y="460"/>
                  </a:lnTo>
                  <a:lnTo>
                    <a:pt x="339" y="439"/>
                  </a:lnTo>
                  <a:lnTo>
                    <a:pt x="343" y="427"/>
                  </a:lnTo>
                  <a:lnTo>
                    <a:pt x="351" y="411"/>
                  </a:lnTo>
                  <a:lnTo>
                    <a:pt x="351" y="383"/>
                  </a:lnTo>
                  <a:lnTo>
                    <a:pt x="343" y="330"/>
                  </a:lnTo>
                  <a:lnTo>
                    <a:pt x="335" y="326"/>
                  </a:lnTo>
                  <a:lnTo>
                    <a:pt x="323" y="314"/>
                  </a:lnTo>
                  <a:lnTo>
                    <a:pt x="319" y="306"/>
                  </a:lnTo>
                  <a:lnTo>
                    <a:pt x="311" y="302"/>
                  </a:lnTo>
                  <a:lnTo>
                    <a:pt x="286" y="302"/>
                  </a:lnTo>
                  <a:lnTo>
                    <a:pt x="258" y="302"/>
                  </a:lnTo>
                  <a:lnTo>
                    <a:pt x="238" y="282"/>
                  </a:lnTo>
                  <a:lnTo>
                    <a:pt x="234" y="278"/>
                  </a:lnTo>
                  <a:lnTo>
                    <a:pt x="230" y="274"/>
                  </a:lnTo>
                  <a:lnTo>
                    <a:pt x="222" y="270"/>
                  </a:lnTo>
                  <a:lnTo>
                    <a:pt x="222" y="250"/>
                  </a:lnTo>
                  <a:lnTo>
                    <a:pt x="222" y="221"/>
                  </a:lnTo>
                  <a:lnTo>
                    <a:pt x="226" y="217"/>
                  </a:lnTo>
                  <a:lnTo>
                    <a:pt x="226" y="209"/>
                  </a:lnTo>
                  <a:lnTo>
                    <a:pt x="230" y="205"/>
                  </a:lnTo>
                  <a:lnTo>
                    <a:pt x="238" y="197"/>
                  </a:lnTo>
                  <a:lnTo>
                    <a:pt x="254" y="193"/>
                  </a:lnTo>
                  <a:lnTo>
                    <a:pt x="270" y="193"/>
                  </a:lnTo>
                  <a:lnTo>
                    <a:pt x="294" y="181"/>
                  </a:lnTo>
                  <a:lnTo>
                    <a:pt x="319" y="173"/>
                  </a:lnTo>
                  <a:lnTo>
                    <a:pt x="339" y="169"/>
                  </a:lnTo>
                  <a:lnTo>
                    <a:pt x="351" y="161"/>
                  </a:lnTo>
                  <a:lnTo>
                    <a:pt x="359" y="157"/>
                  </a:lnTo>
                  <a:lnTo>
                    <a:pt x="359" y="145"/>
                  </a:lnTo>
                  <a:lnTo>
                    <a:pt x="363" y="141"/>
                  </a:lnTo>
                  <a:lnTo>
                    <a:pt x="367" y="141"/>
                  </a:lnTo>
                  <a:lnTo>
                    <a:pt x="371" y="145"/>
                  </a:lnTo>
                  <a:lnTo>
                    <a:pt x="375" y="141"/>
                  </a:lnTo>
                  <a:lnTo>
                    <a:pt x="387" y="133"/>
                  </a:lnTo>
                  <a:lnTo>
                    <a:pt x="391" y="129"/>
                  </a:lnTo>
                  <a:lnTo>
                    <a:pt x="403" y="129"/>
                  </a:lnTo>
                  <a:lnTo>
                    <a:pt x="428" y="121"/>
                  </a:lnTo>
                  <a:lnTo>
                    <a:pt x="452" y="109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0" y="96"/>
                  </a:lnTo>
                  <a:lnTo>
                    <a:pt x="488" y="84"/>
                  </a:lnTo>
                  <a:lnTo>
                    <a:pt x="488" y="68"/>
                  </a:lnTo>
                  <a:lnTo>
                    <a:pt x="492" y="52"/>
                  </a:lnTo>
                  <a:lnTo>
                    <a:pt x="480" y="44"/>
                  </a:lnTo>
                  <a:lnTo>
                    <a:pt x="452" y="24"/>
                  </a:lnTo>
                  <a:lnTo>
                    <a:pt x="448" y="24"/>
                  </a:lnTo>
                  <a:lnTo>
                    <a:pt x="436" y="24"/>
                  </a:lnTo>
                  <a:lnTo>
                    <a:pt x="436" y="8"/>
                  </a:lnTo>
                  <a:lnTo>
                    <a:pt x="440" y="0"/>
                  </a:lnTo>
                  <a:lnTo>
                    <a:pt x="464" y="0"/>
                  </a:lnTo>
                  <a:lnTo>
                    <a:pt x="480" y="0"/>
                  </a:lnTo>
                  <a:lnTo>
                    <a:pt x="504" y="8"/>
                  </a:lnTo>
                  <a:lnTo>
                    <a:pt x="520" y="16"/>
                  </a:lnTo>
                  <a:lnTo>
                    <a:pt x="532" y="20"/>
                  </a:lnTo>
                  <a:lnTo>
                    <a:pt x="541" y="28"/>
                  </a:lnTo>
                  <a:lnTo>
                    <a:pt x="545" y="36"/>
                  </a:lnTo>
                  <a:lnTo>
                    <a:pt x="553" y="44"/>
                  </a:lnTo>
                  <a:lnTo>
                    <a:pt x="569" y="60"/>
                  </a:lnTo>
                  <a:lnTo>
                    <a:pt x="581" y="64"/>
                  </a:lnTo>
                  <a:lnTo>
                    <a:pt x="597" y="64"/>
                  </a:lnTo>
                  <a:lnTo>
                    <a:pt x="617" y="64"/>
                  </a:lnTo>
                  <a:lnTo>
                    <a:pt x="621" y="64"/>
                  </a:lnTo>
                  <a:lnTo>
                    <a:pt x="633" y="60"/>
                  </a:lnTo>
                  <a:lnTo>
                    <a:pt x="637" y="56"/>
                  </a:lnTo>
                  <a:lnTo>
                    <a:pt x="666" y="52"/>
                  </a:lnTo>
                  <a:lnTo>
                    <a:pt x="690" y="52"/>
                  </a:lnTo>
                  <a:lnTo>
                    <a:pt x="698" y="44"/>
                  </a:lnTo>
                  <a:lnTo>
                    <a:pt x="702" y="44"/>
                  </a:lnTo>
                  <a:lnTo>
                    <a:pt x="726" y="36"/>
                  </a:lnTo>
                  <a:lnTo>
                    <a:pt x="750" y="32"/>
                  </a:lnTo>
                  <a:lnTo>
                    <a:pt x="754" y="28"/>
                  </a:lnTo>
                  <a:lnTo>
                    <a:pt x="779" y="32"/>
                  </a:lnTo>
                  <a:lnTo>
                    <a:pt x="803" y="32"/>
                  </a:lnTo>
                  <a:lnTo>
                    <a:pt x="811" y="32"/>
                  </a:lnTo>
                  <a:lnTo>
                    <a:pt x="815" y="28"/>
                  </a:lnTo>
                  <a:lnTo>
                    <a:pt x="839" y="28"/>
                  </a:lnTo>
                  <a:lnTo>
                    <a:pt x="859" y="28"/>
                  </a:lnTo>
                  <a:lnTo>
                    <a:pt x="879" y="68"/>
                  </a:lnTo>
                  <a:lnTo>
                    <a:pt x="883" y="84"/>
                  </a:lnTo>
                  <a:lnTo>
                    <a:pt x="896" y="84"/>
                  </a:lnTo>
                  <a:lnTo>
                    <a:pt x="908" y="84"/>
                  </a:lnTo>
                  <a:lnTo>
                    <a:pt x="920" y="104"/>
                  </a:lnTo>
                  <a:lnTo>
                    <a:pt x="936" y="129"/>
                  </a:lnTo>
                  <a:lnTo>
                    <a:pt x="936" y="141"/>
                  </a:lnTo>
                  <a:lnTo>
                    <a:pt x="944" y="157"/>
                  </a:lnTo>
                  <a:lnTo>
                    <a:pt x="952" y="161"/>
                  </a:lnTo>
                  <a:lnTo>
                    <a:pt x="968" y="173"/>
                  </a:lnTo>
                  <a:lnTo>
                    <a:pt x="968" y="181"/>
                  </a:lnTo>
                  <a:lnTo>
                    <a:pt x="972" y="185"/>
                  </a:lnTo>
                  <a:lnTo>
                    <a:pt x="980" y="193"/>
                  </a:lnTo>
                  <a:lnTo>
                    <a:pt x="988" y="197"/>
                  </a:lnTo>
                  <a:lnTo>
                    <a:pt x="996" y="205"/>
                  </a:lnTo>
                  <a:lnTo>
                    <a:pt x="1009" y="205"/>
                  </a:lnTo>
                  <a:lnTo>
                    <a:pt x="1009" y="209"/>
                  </a:lnTo>
                  <a:lnTo>
                    <a:pt x="1009" y="213"/>
                  </a:lnTo>
                  <a:lnTo>
                    <a:pt x="1013" y="262"/>
                  </a:lnTo>
                  <a:lnTo>
                    <a:pt x="1021" y="282"/>
                  </a:lnTo>
                  <a:lnTo>
                    <a:pt x="1033" y="294"/>
                  </a:lnTo>
                  <a:lnTo>
                    <a:pt x="1041" y="302"/>
                  </a:lnTo>
                  <a:lnTo>
                    <a:pt x="1049" y="302"/>
                  </a:lnTo>
                  <a:lnTo>
                    <a:pt x="1057" y="302"/>
                  </a:lnTo>
                  <a:lnTo>
                    <a:pt x="1061" y="318"/>
                  </a:lnTo>
                  <a:lnTo>
                    <a:pt x="1065" y="330"/>
                  </a:lnTo>
                  <a:lnTo>
                    <a:pt x="1065" y="351"/>
                  </a:lnTo>
                  <a:lnTo>
                    <a:pt x="1065" y="363"/>
                  </a:lnTo>
                  <a:lnTo>
                    <a:pt x="1057" y="379"/>
                  </a:lnTo>
                  <a:lnTo>
                    <a:pt x="1041" y="403"/>
                  </a:lnTo>
                  <a:lnTo>
                    <a:pt x="1029" y="415"/>
                  </a:lnTo>
                  <a:lnTo>
                    <a:pt x="1009" y="427"/>
                  </a:lnTo>
                  <a:lnTo>
                    <a:pt x="996" y="451"/>
                  </a:lnTo>
                  <a:lnTo>
                    <a:pt x="988" y="460"/>
                  </a:lnTo>
                  <a:lnTo>
                    <a:pt x="976" y="464"/>
                  </a:lnTo>
                  <a:lnTo>
                    <a:pt x="964" y="464"/>
                  </a:lnTo>
                  <a:lnTo>
                    <a:pt x="952" y="468"/>
                  </a:lnTo>
                  <a:lnTo>
                    <a:pt x="936" y="472"/>
                  </a:lnTo>
                  <a:lnTo>
                    <a:pt x="932" y="476"/>
                  </a:lnTo>
                  <a:lnTo>
                    <a:pt x="928" y="484"/>
                  </a:lnTo>
                  <a:lnTo>
                    <a:pt x="920" y="484"/>
                  </a:lnTo>
                  <a:lnTo>
                    <a:pt x="912" y="484"/>
                  </a:lnTo>
                  <a:lnTo>
                    <a:pt x="908" y="496"/>
                  </a:lnTo>
                  <a:lnTo>
                    <a:pt x="900" y="508"/>
                  </a:lnTo>
                  <a:lnTo>
                    <a:pt x="896" y="536"/>
                  </a:lnTo>
                  <a:lnTo>
                    <a:pt x="896" y="560"/>
                  </a:lnTo>
                  <a:lnTo>
                    <a:pt x="908" y="572"/>
                  </a:lnTo>
                  <a:lnTo>
                    <a:pt x="916" y="585"/>
                  </a:lnTo>
                  <a:lnTo>
                    <a:pt x="932" y="597"/>
                  </a:lnTo>
                  <a:lnTo>
                    <a:pt x="952" y="609"/>
                  </a:lnTo>
                  <a:lnTo>
                    <a:pt x="960" y="613"/>
                  </a:lnTo>
                  <a:lnTo>
                    <a:pt x="964" y="621"/>
                  </a:lnTo>
                  <a:lnTo>
                    <a:pt x="972" y="621"/>
                  </a:lnTo>
                  <a:lnTo>
                    <a:pt x="984" y="629"/>
                  </a:lnTo>
                  <a:lnTo>
                    <a:pt x="1000" y="629"/>
                  </a:lnTo>
                  <a:lnTo>
                    <a:pt x="1021" y="629"/>
                  </a:lnTo>
                  <a:lnTo>
                    <a:pt x="1021" y="625"/>
                  </a:lnTo>
                  <a:lnTo>
                    <a:pt x="1025" y="621"/>
                  </a:lnTo>
                  <a:lnTo>
                    <a:pt x="1025" y="609"/>
                  </a:lnTo>
                  <a:lnTo>
                    <a:pt x="1029" y="597"/>
                  </a:lnTo>
                  <a:lnTo>
                    <a:pt x="1033" y="597"/>
                  </a:lnTo>
                  <a:lnTo>
                    <a:pt x="1037" y="589"/>
                  </a:lnTo>
                  <a:lnTo>
                    <a:pt x="1037" y="577"/>
                  </a:lnTo>
                  <a:lnTo>
                    <a:pt x="1041" y="560"/>
                  </a:lnTo>
                  <a:lnTo>
                    <a:pt x="1049" y="560"/>
                  </a:lnTo>
                  <a:lnTo>
                    <a:pt x="1049" y="552"/>
                  </a:lnTo>
                  <a:lnTo>
                    <a:pt x="1061" y="552"/>
                  </a:lnTo>
                  <a:lnTo>
                    <a:pt x="1073" y="552"/>
                  </a:lnTo>
                  <a:lnTo>
                    <a:pt x="1085" y="560"/>
                  </a:lnTo>
                  <a:lnTo>
                    <a:pt x="1097" y="560"/>
                  </a:lnTo>
                  <a:lnTo>
                    <a:pt x="1101" y="560"/>
                  </a:lnTo>
                  <a:lnTo>
                    <a:pt x="1101" y="568"/>
                  </a:lnTo>
                  <a:lnTo>
                    <a:pt x="1109" y="585"/>
                  </a:lnTo>
                  <a:lnTo>
                    <a:pt x="1109" y="609"/>
                  </a:lnTo>
                  <a:lnTo>
                    <a:pt x="1142" y="613"/>
                  </a:lnTo>
                  <a:lnTo>
                    <a:pt x="1174" y="617"/>
                  </a:lnTo>
                  <a:lnTo>
                    <a:pt x="1174" y="625"/>
                  </a:lnTo>
                  <a:lnTo>
                    <a:pt x="1178" y="629"/>
                  </a:lnTo>
                  <a:lnTo>
                    <a:pt x="1182" y="629"/>
                  </a:lnTo>
                  <a:lnTo>
                    <a:pt x="1194" y="633"/>
                  </a:lnTo>
                  <a:lnTo>
                    <a:pt x="1190" y="653"/>
                  </a:lnTo>
                  <a:lnTo>
                    <a:pt x="1182" y="669"/>
                  </a:lnTo>
                  <a:lnTo>
                    <a:pt x="1182" y="681"/>
                  </a:lnTo>
                  <a:lnTo>
                    <a:pt x="1182" y="694"/>
                  </a:lnTo>
                  <a:lnTo>
                    <a:pt x="1174" y="706"/>
                  </a:lnTo>
                  <a:lnTo>
                    <a:pt x="1166" y="718"/>
                  </a:lnTo>
                  <a:lnTo>
                    <a:pt x="1162" y="718"/>
                  </a:lnTo>
                  <a:lnTo>
                    <a:pt x="1158" y="722"/>
                  </a:lnTo>
                  <a:lnTo>
                    <a:pt x="1097" y="734"/>
                  </a:lnTo>
                  <a:lnTo>
                    <a:pt x="1085" y="742"/>
                  </a:lnTo>
                  <a:lnTo>
                    <a:pt x="1061" y="746"/>
                  </a:lnTo>
                  <a:lnTo>
                    <a:pt x="1041" y="754"/>
                  </a:lnTo>
                  <a:lnTo>
                    <a:pt x="1037" y="754"/>
                  </a:lnTo>
                  <a:lnTo>
                    <a:pt x="1029" y="766"/>
                  </a:lnTo>
                  <a:lnTo>
                    <a:pt x="1029" y="782"/>
                  </a:lnTo>
                  <a:lnTo>
                    <a:pt x="1025" y="802"/>
                  </a:lnTo>
                  <a:lnTo>
                    <a:pt x="1013" y="815"/>
                  </a:lnTo>
                  <a:lnTo>
                    <a:pt x="1000" y="827"/>
                  </a:lnTo>
                  <a:lnTo>
                    <a:pt x="976" y="839"/>
                  </a:lnTo>
                  <a:lnTo>
                    <a:pt x="952" y="859"/>
                  </a:lnTo>
                  <a:lnTo>
                    <a:pt x="936" y="863"/>
                  </a:lnTo>
                  <a:lnTo>
                    <a:pt x="920" y="867"/>
                  </a:lnTo>
                  <a:lnTo>
                    <a:pt x="912" y="891"/>
                  </a:lnTo>
                  <a:lnTo>
                    <a:pt x="896" y="923"/>
                  </a:lnTo>
                  <a:lnTo>
                    <a:pt x="892" y="923"/>
                  </a:lnTo>
                  <a:lnTo>
                    <a:pt x="883" y="940"/>
                  </a:lnTo>
                  <a:lnTo>
                    <a:pt x="883" y="952"/>
                  </a:lnTo>
                  <a:lnTo>
                    <a:pt x="879" y="956"/>
                  </a:lnTo>
                  <a:lnTo>
                    <a:pt x="867" y="972"/>
                  </a:lnTo>
                  <a:lnTo>
                    <a:pt x="867" y="980"/>
                  </a:lnTo>
                  <a:lnTo>
                    <a:pt x="863" y="992"/>
                  </a:lnTo>
                  <a:lnTo>
                    <a:pt x="863" y="1000"/>
                  </a:lnTo>
                  <a:lnTo>
                    <a:pt x="859" y="1000"/>
                  </a:lnTo>
                  <a:lnTo>
                    <a:pt x="847" y="1000"/>
                  </a:lnTo>
                  <a:lnTo>
                    <a:pt x="839" y="1000"/>
                  </a:lnTo>
                  <a:lnTo>
                    <a:pt x="835" y="1008"/>
                  </a:lnTo>
                  <a:lnTo>
                    <a:pt x="831" y="1016"/>
                  </a:lnTo>
                  <a:lnTo>
                    <a:pt x="831" y="1028"/>
                  </a:lnTo>
                  <a:lnTo>
                    <a:pt x="827" y="1049"/>
                  </a:lnTo>
                  <a:lnTo>
                    <a:pt x="819" y="1049"/>
                  </a:lnTo>
                  <a:lnTo>
                    <a:pt x="815" y="1053"/>
                  </a:lnTo>
                  <a:lnTo>
                    <a:pt x="799" y="1057"/>
                  </a:lnTo>
                  <a:lnTo>
                    <a:pt x="779" y="1065"/>
                  </a:lnTo>
                  <a:lnTo>
                    <a:pt x="775" y="1069"/>
                  </a:lnTo>
                  <a:lnTo>
                    <a:pt x="766" y="1073"/>
                  </a:lnTo>
                  <a:lnTo>
                    <a:pt x="750" y="1081"/>
                  </a:lnTo>
                  <a:lnTo>
                    <a:pt x="730" y="1085"/>
                  </a:lnTo>
                  <a:lnTo>
                    <a:pt x="726" y="1085"/>
                  </a:lnTo>
                  <a:lnTo>
                    <a:pt x="722" y="108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5" name="Freeform 34"/>
            <p:cNvSpPr>
              <a:spLocks/>
            </p:cNvSpPr>
            <p:nvPr/>
          </p:nvSpPr>
          <p:spPr bwMode="auto">
            <a:xfrm>
              <a:off x="3400368" y="3814763"/>
              <a:ext cx="1085832" cy="1039812"/>
            </a:xfrm>
            <a:custGeom>
              <a:avLst/>
              <a:gdLst>
                <a:gd name="T0" fmla="*/ 2147483647 w 1210"/>
                <a:gd name="T1" fmla="*/ 2147483647 h 1194"/>
                <a:gd name="T2" fmla="*/ 2147483647 w 1210"/>
                <a:gd name="T3" fmla="*/ 2147483647 h 1194"/>
                <a:gd name="T4" fmla="*/ 2147483647 w 1210"/>
                <a:gd name="T5" fmla="*/ 2147483647 h 1194"/>
                <a:gd name="T6" fmla="*/ 2147483647 w 1210"/>
                <a:gd name="T7" fmla="*/ 2147483647 h 1194"/>
                <a:gd name="T8" fmla="*/ 2147483647 w 1210"/>
                <a:gd name="T9" fmla="*/ 2147483647 h 1194"/>
                <a:gd name="T10" fmla="*/ 2147483647 w 1210"/>
                <a:gd name="T11" fmla="*/ 2147483647 h 1194"/>
                <a:gd name="T12" fmla="*/ 2147483647 w 1210"/>
                <a:gd name="T13" fmla="*/ 2147483647 h 1194"/>
                <a:gd name="T14" fmla="*/ 2147483647 w 1210"/>
                <a:gd name="T15" fmla="*/ 2147483647 h 1194"/>
                <a:gd name="T16" fmla="*/ 2147483647 w 1210"/>
                <a:gd name="T17" fmla="*/ 2147483647 h 1194"/>
                <a:gd name="T18" fmla="*/ 2147483647 w 1210"/>
                <a:gd name="T19" fmla="*/ 2147483647 h 1194"/>
                <a:gd name="T20" fmla="*/ 2147483647 w 1210"/>
                <a:gd name="T21" fmla="*/ 2147483647 h 1194"/>
                <a:gd name="T22" fmla="*/ 2147483647 w 1210"/>
                <a:gd name="T23" fmla="*/ 2147483647 h 1194"/>
                <a:gd name="T24" fmla="*/ 2147483647 w 1210"/>
                <a:gd name="T25" fmla="*/ 2147483647 h 1194"/>
                <a:gd name="T26" fmla="*/ 2147483647 w 1210"/>
                <a:gd name="T27" fmla="*/ 2147483647 h 1194"/>
                <a:gd name="T28" fmla="*/ 2147483647 w 1210"/>
                <a:gd name="T29" fmla="*/ 2147483647 h 1194"/>
                <a:gd name="T30" fmla="*/ 0 w 1210"/>
                <a:gd name="T31" fmla="*/ 2147483647 h 1194"/>
                <a:gd name="T32" fmla="*/ 2147483647 w 1210"/>
                <a:gd name="T33" fmla="*/ 2147483647 h 1194"/>
                <a:gd name="T34" fmla="*/ 2147483647 w 1210"/>
                <a:gd name="T35" fmla="*/ 2147483647 h 1194"/>
                <a:gd name="T36" fmla="*/ 2147483647 w 1210"/>
                <a:gd name="T37" fmla="*/ 2147483647 h 1194"/>
                <a:gd name="T38" fmla="*/ 2147483647 w 1210"/>
                <a:gd name="T39" fmla="*/ 2147483647 h 1194"/>
                <a:gd name="T40" fmla="*/ 2147483647 w 1210"/>
                <a:gd name="T41" fmla="*/ 2147483647 h 1194"/>
                <a:gd name="T42" fmla="*/ 2147483647 w 1210"/>
                <a:gd name="T43" fmla="*/ 2147483647 h 1194"/>
                <a:gd name="T44" fmla="*/ 2147483647 w 1210"/>
                <a:gd name="T45" fmla="*/ 2147483647 h 1194"/>
                <a:gd name="T46" fmla="*/ 2147483647 w 1210"/>
                <a:gd name="T47" fmla="*/ 2147483647 h 1194"/>
                <a:gd name="T48" fmla="*/ 2147483647 w 1210"/>
                <a:gd name="T49" fmla="*/ 2147483647 h 1194"/>
                <a:gd name="T50" fmla="*/ 2147483647 w 1210"/>
                <a:gd name="T51" fmla="*/ 2147483647 h 1194"/>
                <a:gd name="T52" fmla="*/ 2147483647 w 1210"/>
                <a:gd name="T53" fmla="*/ 0 h 1194"/>
                <a:gd name="T54" fmla="*/ 2147483647 w 1210"/>
                <a:gd name="T55" fmla="*/ 2147483647 h 1194"/>
                <a:gd name="T56" fmla="*/ 2147483647 w 1210"/>
                <a:gd name="T57" fmla="*/ 2147483647 h 1194"/>
                <a:gd name="T58" fmla="*/ 2147483647 w 1210"/>
                <a:gd name="T59" fmla="*/ 2147483647 h 1194"/>
                <a:gd name="T60" fmla="*/ 2147483647 w 1210"/>
                <a:gd name="T61" fmla="*/ 2147483647 h 1194"/>
                <a:gd name="T62" fmla="*/ 2147483647 w 1210"/>
                <a:gd name="T63" fmla="*/ 2147483647 h 1194"/>
                <a:gd name="T64" fmla="*/ 2147483647 w 1210"/>
                <a:gd name="T65" fmla="*/ 2147483647 h 1194"/>
                <a:gd name="T66" fmla="*/ 2147483647 w 1210"/>
                <a:gd name="T67" fmla="*/ 2147483647 h 1194"/>
                <a:gd name="T68" fmla="*/ 2147483647 w 1210"/>
                <a:gd name="T69" fmla="*/ 2147483647 h 1194"/>
                <a:gd name="T70" fmla="*/ 2147483647 w 1210"/>
                <a:gd name="T71" fmla="*/ 2147483647 h 1194"/>
                <a:gd name="T72" fmla="*/ 2147483647 w 1210"/>
                <a:gd name="T73" fmla="*/ 2147483647 h 1194"/>
                <a:gd name="T74" fmla="*/ 2147483647 w 1210"/>
                <a:gd name="T75" fmla="*/ 2147483647 h 1194"/>
                <a:gd name="T76" fmla="*/ 2147483647 w 1210"/>
                <a:gd name="T77" fmla="*/ 2147483647 h 1194"/>
                <a:gd name="T78" fmla="*/ 2147483647 w 1210"/>
                <a:gd name="T79" fmla="*/ 2147483647 h 1194"/>
                <a:gd name="T80" fmla="*/ 2147483647 w 1210"/>
                <a:gd name="T81" fmla="*/ 2147483647 h 1194"/>
                <a:gd name="T82" fmla="*/ 2147483647 w 1210"/>
                <a:gd name="T83" fmla="*/ 2147483647 h 1194"/>
                <a:gd name="T84" fmla="*/ 2147483647 w 1210"/>
                <a:gd name="T85" fmla="*/ 2147483647 h 1194"/>
                <a:gd name="T86" fmla="*/ 2147483647 w 1210"/>
                <a:gd name="T87" fmla="*/ 2147483647 h 1194"/>
                <a:gd name="T88" fmla="*/ 2147483647 w 1210"/>
                <a:gd name="T89" fmla="*/ 2147483647 h 1194"/>
                <a:gd name="T90" fmla="*/ 2147483647 w 1210"/>
                <a:gd name="T91" fmla="*/ 2147483647 h 1194"/>
                <a:gd name="T92" fmla="*/ 2147483647 w 1210"/>
                <a:gd name="T93" fmla="*/ 2147483647 h 1194"/>
                <a:gd name="T94" fmla="*/ 2147483647 w 1210"/>
                <a:gd name="T95" fmla="*/ 2147483647 h 1194"/>
                <a:gd name="T96" fmla="*/ 2147483647 w 1210"/>
                <a:gd name="T97" fmla="*/ 2147483647 h 1194"/>
                <a:gd name="T98" fmla="*/ 2147483647 w 1210"/>
                <a:gd name="T99" fmla="*/ 2147483647 h 1194"/>
                <a:gd name="T100" fmla="*/ 2147483647 w 121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0"/>
                <a:gd name="T154" fmla="*/ 0 h 1194"/>
                <a:gd name="T155" fmla="*/ 1210 w 121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0" h="1194">
                  <a:moveTo>
                    <a:pt x="795" y="1194"/>
                  </a:moveTo>
                  <a:lnTo>
                    <a:pt x="770" y="1186"/>
                  </a:lnTo>
                  <a:lnTo>
                    <a:pt x="734" y="1166"/>
                  </a:lnTo>
                  <a:lnTo>
                    <a:pt x="726" y="1150"/>
                  </a:lnTo>
                  <a:lnTo>
                    <a:pt x="710" y="1138"/>
                  </a:lnTo>
                  <a:lnTo>
                    <a:pt x="706" y="1121"/>
                  </a:lnTo>
                  <a:lnTo>
                    <a:pt x="698" y="1097"/>
                  </a:lnTo>
                  <a:lnTo>
                    <a:pt x="698" y="1081"/>
                  </a:lnTo>
                  <a:lnTo>
                    <a:pt x="698" y="1065"/>
                  </a:lnTo>
                  <a:lnTo>
                    <a:pt x="690" y="1049"/>
                  </a:lnTo>
                  <a:lnTo>
                    <a:pt x="674" y="1037"/>
                  </a:lnTo>
                  <a:lnTo>
                    <a:pt x="661" y="1029"/>
                  </a:lnTo>
                  <a:lnTo>
                    <a:pt x="653" y="1025"/>
                  </a:lnTo>
                  <a:lnTo>
                    <a:pt x="645" y="1012"/>
                  </a:lnTo>
                  <a:lnTo>
                    <a:pt x="633" y="1000"/>
                  </a:lnTo>
                  <a:lnTo>
                    <a:pt x="617" y="1000"/>
                  </a:lnTo>
                  <a:lnTo>
                    <a:pt x="593" y="1000"/>
                  </a:lnTo>
                  <a:lnTo>
                    <a:pt x="585" y="988"/>
                  </a:lnTo>
                  <a:lnTo>
                    <a:pt x="573" y="976"/>
                  </a:lnTo>
                  <a:lnTo>
                    <a:pt x="573" y="940"/>
                  </a:lnTo>
                  <a:lnTo>
                    <a:pt x="569" y="895"/>
                  </a:lnTo>
                  <a:lnTo>
                    <a:pt x="549" y="883"/>
                  </a:lnTo>
                  <a:lnTo>
                    <a:pt x="536" y="875"/>
                  </a:lnTo>
                  <a:lnTo>
                    <a:pt x="520" y="847"/>
                  </a:lnTo>
                  <a:lnTo>
                    <a:pt x="516" y="843"/>
                  </a:lnTo>
                  <a:lnTo>
                    <a:pt x="516" y="839"/>
                  </a:lnTo>
                  <a:lnTo>
                    <a:pt x="520" y="831"/>
                  </a:lnTo>
                  <a:lnTo>
                    <a:pt x="524" y="827"/>
                  </a:lnTo>
                  <a:lnTo>
                    <a:pt x="536" y="815"/>
                  </a:lnTo>
                  <a:lnTo>
                    <a:pt x="536" y="803"/>
                  </a:lnTo>
                  <a:lnTo>
                    <a:pt x="524" y="787"/>
                  </a:lnTo>
                  <a:lnTo>
                    <a:pt x="516" y="783"/>
                  </a:lnTo>
                  <a:lnTo>
                    <a:pt x="464" y="783"/>
                  </a:lnTo>
                  <a:lnTo>
                    <a:pt x="452" y="787"/>
                  </a:lnTo>
                  <a:lnTo>
                    <a:pt x="432" y="795"/>
                  </a:lnTo>
                  <a:lnTo>
                    <a:pt x="403" y="791"/>
                  </a:lnTo>
                  <a:lnTo>
                    <a:pt x="371" y="791"/>
                  </a:lnTo>
                  <a:lnTo>
                    <a:pt x="359" y="787"/>
                  </a:lnTo>
                  <a:lnTo>
                    <a:pt x="347" y="783"/>
                  </a:lnTo>
                  <a:lnTo>
                    <a:pt x="323" y="778"/>
                  </a:lnTo>
                  <a:lnTo>
                    <a:pt x="294" y="774"/>
                  </a:lnTo>
                  <a:lnTo>
                    <a:pt x="290" y="774"/>
                  </a:lnTo>
                  <a:lnTo>
                    <a:pt x="286" y="770"/>
                  </a:lnTo>
                  <a:lnTo>
                    <a:pt x="282" y="750"/>
                  </a:lnTo>
                  <a:lnTo>
                    <a:pt x="270" y="734"/>
                  </a:lnTo>
                  <a:lnTo>
                    <a:pt x="262" y="722"/>
                  </a:lnTo>
                  <a:lnTo>
                    <a:pt x="250" y="706"/>
                  </a:lnTo>
                  <a:lnTo>
                    <a:pt x="234" y="706"/>
                  </a:lnTo>
                  <a:lnTo>
                    <a:pt x="218" y="706"/>
                  </a:lnTo>
                  <a:lnTo>
                    <a:pt x="210" y="722"/>
                  </a:lnTo>
                  <a:lnTo>
                    <a:pt x="198" y="734"/>
                  </a:lnTo>
                  <a:lnTo>
                    <a:pt x="185" y="734"/>
                  </a:lnTo>
                  <a:lnTo>
                    <a:pt x="177" y="734"/>
                  </a:lnTo>
                  <a:lnTo>
                    <a:pt x="165" y="726"/>
                  </a:lnTo>
                  <a:lnTo>
                    <a:pt x="145" y="726"/>
                  </a:lnTo>
                  <a:lnTo>
                    <a:pt x="133" y="726"/>
                  </a:lnTo>
                  <a:lnTo>
                    <a:pt x="125" y="726"/>
                  </a:lnTo>
                  <a:lnTo>
                    <a:pt x="109" y="742"/>
                  </a:lnTo>
                  <a:lnTo>
                    <a:pt x="97" y="750"/>
                  </a:lnTo>
                  <a:lnTo>
                    <a:pt x="89" y="750"/>
                  </a:lnTo>
                  <a:lnTo>
                    <a:pt x="72" y="750"/>
                  </a:lnTo>
                  <a:lnTo>
                    <a:pt x="68" y="742"/>
                  </a:lnTo>
                  <a:lnTo>
                    <a:pt x="64" y="734"/>
                  </a:lnTo>
                  <a:lnTo>
                    <a:pt x="64" y="714"/>
                  </a:lnTo>
                  <a:lnTo>
                    <a:pt x="64" y="698"/>
                  </a:lnTo>
                  <a:lnTo>
                    <a:pt x="72" y="678"/>
                  </a:lnTo>
                  <a:lnTo>
                    <a:pt x="85" y="653"/>
                  </a:lnTo>
                  <a:lnTo>
                    <a:pt x="85" y="625"/>
                  </a:lnTo>
                  <a:lnTo>
                    <a:pt x="85" y="593"/>
                  </a:lnTo>
                  <a:lnTo>
                    <a:pt x="85" y="577"/>
                  </a:lnTo>
                  <a:lnTo>
                    <a:pt x="81" y="557"/>
                  </a:lnTo>
                  <a:lnTo>
                    <a:pt x="72" y="553"/>
                  </a:lnTo>
                  <a:lnTo>
                    <a:pt x="68" y="540"/>
                  </a:lnTo>
                  <a:lnTo>
                    <a:pt x="64" y="528"/>
                  </a:lnTo>
                  <a:lnTo>
                    <a:pt x="48" y="496"/>
                  </a:lnTo>
                  <a:lnTo>
                    <a:pt x="20" y="460"/>
                  </a:lnTo>
                  <a:lnTo>
                    <a:pt x="16" y="444"/>
                  </a:lnTo>
                  <a:lnTo>
                    <a:pt x="4" y="419"/>
                  </a:lnTo>
                  <a:lnTo>
                    <a:pt x="0" y="419"/>
                  </a:lnTo>
                  <a:lnTo>
                    <a:pt x="0" y="411"/>
                  </a:lnTo>
                  <a:lnTo>
                    <a:pt x="0" y="395"/>
                  </a:lnTo>
                  <a:lnTo>
                    <a:pt x="4" y="395"/>
                  </a:lnTo>
                  <a:lnTo>
                    <a:pt x="12" y="395"/>
                  </a:lnTo>
                  <a:lnTo>
                    <a:pt x="16" y="387"/>
                  </a:lnTo>
                  <a:lnTo>
                    <a:pt x="20" y="383"/>
                  </a:lnTo>
                  <a:lnTo>
                    <a:pt x="20" y="375"/>
                  </a:lnTo>
                  <a:lnTo>
                    <a:pt x="48" y="359"/>
                  </a:lnTo>
                  <a:lnTo>
                    <a:pt x="64" y="343"/>
                  </a:lnTo>
                  <a:lnTo>
                    <a:pt x="89" y="339"/>
                  </a:lnTo>
                  <a:lnTo>
                    <a:pt x="109" y="331"/>
                  </a:lnTo>
                  <a:lnTo>
                    <a:pt x="125" y="319"/>
                  </a:lnTo>
                  <a:lnTo>
                    <a:pt x="145" y="302"/>
                  </a:lnTo>
                  <a:lnTo>
                    <a:pt x="161" y="298"/>
                  </a:lnTo>
                  <a:lnTo>
                    <a:pt x="173" y="294"/>
                  </a:lnTo>
                  <a:lnTo>
                    <a:pt x="177" y="286"/>
                  </a:lnTo>
                  <a:lnTo>
                    <a:pt x="185" y="278"/>
                  </a:lnTo>
                  <a:lnTo>
                    <a:pt x="206" y="278"/>
                  </a:lnTo>
                  <a:lnTo>
                    <a:pt x="226" y="274"/>
                  </a:lnTo>
                  <a:lnTo>
                    <a:pt x="242" y="262"/>
                  </a:lnTo>
                  <a:lnTo>
                    <a:pt x="254" y="258"/>
                  </a:lnTo>
                  <a:lnTo>
                    <a:pt x="270" y="242"/>
                  </a:lnTo>
                  <a:lnTo>
                    <a:pt x="286" y="226"/>
                  </a:lnTo>
                  <a:lnTo>
                    <a:pt x="290" y="193"/>
                  </a:lnTo>
                  <a:lnTo>
                    <a:pt x="294" y="153"/>
                  </a:lnTo>
                  <a:lnTo>
                    <a:pt x="302" y="141"/>
                  </a:lnTo>
                  <a:lnTo>
                    <a:pt x="311" y="129"/>
                  </a:lnTo>
                  <a:lnTo>
                    <a:pt x="315" y="113"/>
                  </a:lnTo>
                  <a:lnTo>
                    <a:pt x="319" y="101"/>
                  </a:lnTo>
                  <a:lnTo>
                    <a:pt x="327" y="101"/>
                  </a:lnTo>
                  <a:lnTo>
                    <a:pt x="339" y="93"/>
                  </a:lnTo>
                  <a:lnTo>
                    <a:pt x="359" y="113"/>
                  </a:lnTo>
                  <a:lnTo>
                    <a:pt x="371" y="125"/>
                  </a:lnTo>
                  <a:lnTo>
                    <a:pt x="411" y="137"/>
                  </a:lnTo>
                  <a:lnTo>
                    <a:pt x="427" y="141"/>
                  </a:lnTo>
                  <a:lnTo>
                    <a:pt x="472" y="141"/>
                  </a:lnTo>
                  <a:lnTo>
                    <a:pt x="512" y="141"/>
                  </a:lnTo>
                  <a:lnTo>
                    <a:pt x="540" y="133"/>
                  </a:lnTo>
                  <a:lnTo>
                    <a:pt x="561" y="129"/>
                  </a:lnTo>
                  <a:lnTo>
                    <a:pt x="585" y="125"/>
                  </a:lnTo>
                  <a:lnTo>
                    <a:pt x="605" y="117"/>
                  </a:lnTo>
                  <a:lnTo>
                    <a:pt x="613" y="117"/>
                  </a:lnTo>
                  <a:lnTo>
                    <a:pt x="629" y="113"/>
                  </a:lnTo>
                  <a:lnTo>
                    <a:pt x="649" y="113"/>
                  </a:lnTo>
                  <a:lnTo>
                    <a:pt x="661" y="93"/>
                  </a:lnTo>
                  <a:lnTo>
                    <a:pt x="682" y="76"/>
                  </a:lnTo>
                  <a:lnTo>
                    <a:pt x="682" y="72"/>
                  </a:lnTo>
                  <a:lnTo>
                    <a:pt x="690" y="64"/>
                  </a:lnTo>
                  <a:lnTo>
                    <a:pt x="702" y="44"/>
                  </a:lnTo>
                  <a:lnTo>
                    <a:pt x="714" y="28"/>
                  </a:lnTo>
                  <a:lnTo>
                    <a:pt x="718" y="16"/>
                  </a:lnTo>
                  <a:lnTo>
                    <a:pt x="726" y="8"/>
                  </a:lnTo>
                  <a:lnTo>
                    <a:pt x="730" y="4"/>
                  </a:lnTo>
                  <a:lnTo>
                    <a:pt x="734" y="0"/>
                  </a:lnTo>
                  <a:lnTo>
                    <a:pt x="742" y="0"/>
                  </a:lnTo>
                  <a:lnTo>
                    <a:pt x="754" y="0"/>
                  </a:lnTo>
                  <a:lnTo>
                    <a:pt x="766" y="16"/>
                  </a:lnTo>
                  <a:lnTo>
                    <a:pt x="783" y="32"/>
                  </a:lnTo>
                  <a:lnTo>
                    <a:pt x="799" y="44"/>
                  </a:lnTo>
                  <a:lnTo>
                    <a:pt x="819" y="52"/>
                  </a:lnTo>
                  <a:lnTo>
                    <a:pt x="851" y="52"/>
                  </a:lnTo>
                  <a:lnTo>
                    <a:pt x="887" y="52"/>
                  </a:lnTo>
                  <a:lnTo>
                    <a:pt x="887" y="64"/>
                  </a:lnTo>
                  <a:lnTo>
                    <a:pt x="887" y="76"/>
                  </a:lnTo>
                  <a:lnTo>
                    <a:pt x="899" y="85"/>
                  </a:lnTo>
                  <a:lnTo>
                    <a:pt x="912" y="93"/>
                  </a:lnTo>
                  <a:lnTo>
                    <a:pt x="916" y="101"/>
                  </a:lnTo>
                  <a:lnTo>
                    <a:pt x="924" y="101"/>
                  </a:lnTo>
                  <a:lnTo>
                    <a:pt x="932" y="105"/>
                  </a:lnTo>
                  <a:lnTo>
                    <a:pt x="948" y="117"/>
                  </a:lnTo>
                  <a:lnTo>
                    <a:pt x="956" y="117"/>
                  </a:lnTo>
                  <a:lnTo>
                    <a:pt x="968" y="117"/>
                  </a:lnTo>
                  <a:lnTo>
                    <a:pt x="972" y="125"/>
                  </a:lnTo>
                  <a:lnTo>
                    <a:pt x="984" y="129"/>
                  </a:lnTo>
                  <a:lnTo>
                    <a:pt x="984" y="133"/>
                  </a:lnTo>
                  <a:lnTo>
                    <a:pt x="988" y="137"/>
                  </a:lnTo>
                  <a:lnTo>
                    <a:pt x="988" y="149"/>
                  </a:lnTo>
                  <a:lnTo>
                    <a:pt x="988" y="161"/>
                  </a:lnTo>
                  <a:lnTo>
                    <a:pt x="984" y="165"/>
                  </a:lnTo>
                  <a:lnTo>
                    <a:pt x="976" y="169"/>
                  </a:lnTo>
                  <a:lnTo>
                    <a:pt x="968" y="173"/>
                  </a:lnTo>
                  <a:lnTo>
                    <a:pt x="964" y="177"/>
                  </a:lnTo>
                  <a:lnTo>
                    <a:pt x="952" y="189"/>
                  </a:lnTo>
                  <a:lnTo>
                    <a:pt x="936" y="206"/>
                  </a:lnTo>
                  <a:lnTo>
                    <a:pt x="916" y="210"/>
                  </a:lnTo>
                  <a:lnTo>
                    <a:pt x="904" y="218"/>
                  </a:lnTo>
                  <a:lnTo>
                    <a:pt x="887" y="238"/>
                  </a:lnTo>
                  <a:lnTo>
                    <a:pt x="875" y="250"/>
                  </a:lnTo>
                  <a:lnTo>
                    <a:pt x="875" y="262"/>
                  </a:lnTo>
                  <a:lnTo>
                    <a:pt x="875" y="278"/>
                  </a:lnTo>
                  <a:lnTo>
                    <a:pt x="887" y="286"/>
                  </a:lnTo>
                  <a:lnTo>
                    <a:pt x="895" y="294"/>
                  </a:lnTo>
                  <a:lnTo>
                    <a:pt x="895" y="323"/>
                  </a:lnTo>
                  <a:lnTo>
                    <a:pt x="895" y="351"/>
                  </a:lnTo>
                  <a:lnTo>
                    <a:pt x="879" y="367"/>
                  </a:lnTo>
                  <a:lnTo>
                    <a:pt x="871" y="379"/>
                  </a:lnTo>
                  <a:lnTo>
                    <a:pt x="871" y="383"/>
                  </a:lnTo>
                  <a:lnTo>
                    <a:pt x="871" y="387"/>
                  </a:lnTo>
                  <a:lnTo>
                    <a:pt x="875" y="407"/>
                  </a:lnTo>
                  <a:lnTo>
                    <a:pt x="887" y="432"/>
                  </a:lnTo>
                  <a:lnTo>
                    <a:pt x="899" y="448"/>
                  </a:lnTo>
                  <a:lnTo>
                    <a:pt x="916" y="464"/>
                  </a:lnTo>
                  <a:lnTo>
                    <a:pt x="924" y="468"/>
                  </a:lnTo>
                  <a:lnTo>
                    <a:pt x="932" y="472"/>
                  </a:lnTo>
                  <a:lnTo>
                    <a:pt x="940" y="496"/>
                  </a:lnTo>
                  <a:lnTo>
                    <a:pt x="952" y="524"/>
                  </a:lnTo>
                  <a:lnTo>
                    <a:pt x="956" y="528"/>
                  </a:lnTo>
                  <a:lnTo>
                    <a:pt x="964" y="536"/>
                  </a:lnTo>
                  <a:lnTo>
                    <a:pt x="984" y="528"/>
                  </a:lnTo>
                  <a:lnTo>
                    <a:pt x="1049" y="512"/>
                  </a:lnTo>
                  <a:lnTo>
                    <a:pt x="1057" y="512"/>
                  </a:lnTo>
                  <a:lnTo>
                    <a:pt x="1069" y="512"/>
                  </a:lnTo>
                  <a:lnTo>
                    <a:pt x="1097" y="549"/>
                  </a:lnTo>
                  <a:lnTo>
                    <a:pt x="1154" y="629"/>
                  </a:lnTo>
                  <a:lnTo>
                    <a:pt x="1158" y="629"/>
                  </a:lnTo>
                  <a:lnTo>
                    <a:pt x="1162" y="633"/>
                  </a:lnTo>
                  <a:lnTo>
                    <a:pt x="1162" y="637"/>
                  </a:lnTo>
                  <a:lnTo>
                    <a:pt x="1166" y="649"/>
                  </a:lnTo>
                  <a:lnTo>
                    <a:pt x="1178" y="653"/>
                  </a:lnTo>
                  <a:lnTo>
                    <a:pt x="1190" y="666"/>
                  </a:lnTo>
                  <a:lnTo>
                    <a:pt x="1194" y="674"/>
                  </a:lnTo>
                  <a:lnTo>
                    <a:pt x="1198" y="686"/>
                  </a:lnTo>
                  <a:lnTo>
                    <a:pt x="1198" y="690"/>
                  </a:lnTo>
                  <a:lnTo>
                    <a:pt x="1194" y="690"/>
                  </a:lnTo>
                  <a:lnTo>
                    <a:pt x="1198" y="698"/>
                  </a:lnTo>
                  <a:lnTo>
                    <a:pt x="1206" y="706"/>
                  </a:lnTo>
                  <a:lnTo>
                    <a:pt x="1190" y="726"/>
                  </a:lnTo>
                  <a:lnTo>
                    <a:pt x="1170" y="750"/>
                  </a:lnTo>
                  <a:lnTo>
                    <a:pt x="1166" y="750"/>
                  </a:lnTo>
                  <a:lnTo>
                    <a:pt x="1162" y="750"/>
                  </a:lnTo>
                  <a:lnTo>
                    <a:pt x="1146" y="762"/>
                  </a:lnTo>
                  <a:lnTo>
                    <a:pt x="1129" y="783"/>
                  </a:lnTo>
                  <a:lnTo>
                    <a:pt x="1129" y="787"/>
                  </a:lnTo>
                  <a:lnTo>
                    <a:pt x="1133" y="791"/>
                  </a:lnTo>
                  <a:lnTo>
                    <a:pt x="1146" y="815"/>
                  </a:lnTo>
                  <a:lnTo>
                    <a:pt x="1154" y="843"/>
                  </a:lnTo>
                  <a:lnTo>
                    <a:pt x="1158" y="847"/>
                  </a:lnTo>
                  <a:lnTo>
                    <a:pt x="1158" y="859"/>
                  </a:lnTo>
                  <a:lnTo>
                    <a:pt x="1158" y="875"/>
                  </a:lnTo>
                  <a:lnTo>
                    <a:pt x="1154" y="879"/>
                  </a:lnTo>
                  <a:lnTo>
                    <a:pt x="1150" y="891"/>
                  </a:lnTo>
                  <a:lnTo>
                    <a:pt x="1146" y="908"/>
                  </a:lnTo>
                  <a:lnTo>
                    <a:pt x="1142" y="928"/>
                  </a:lnTo>
                  <a:lnTo>
                    <a:pt x="1133" y="932"/>
                  </a:lnTo>
                  <a:lnTo>
                    <a:pt x="1117" y="940"/>
                  </a:lnTo>
                  <a:lnTo>
                    <a:pt x="1113" y="944"/>
                  </a:lnTo>
                  <a:lnTo>
                    <a:pt x="1101" y="956"/>
                  </a:lnTo>
                  <a:lnTo>
                    <a:pt x="1101" y="960"/>
                  </a:lnTo>
                  <a:lnTo>
                    <a:pt x="1101" y="964"/>
                  </a:lnTo>
                  <a:lnTo>
                    <a:pt x="1105" y="976"/>
                  </a:lnTo>
                  <a:lnTo>
                    <a:pt x="1113" y="988"/>
                  </a:lnTo>
                  <a:lnTo>
                    <a:pt x="1146" y="988"/>
                  </a:lnTo>
                  <a:lnTo>
                    <a:pt x="1190" y="984"/>
                  </a:lnTo>
                  <a:lnTo>
                    <a:pt x="1194" y="988"/>
                  </a:lnTo>
                  <a:lnTo>
                    <a:pt x="1198" y="992"/>
                  </a:lnTo>
                  <a:lnTo>
                    <a:pt x="1206" y="1033"/>
                  </a:lnTo>
                  <a:lnTo>
                    <a:pt x="1210" y="1077"/>
                  </a:lnTo>
                  <a:lnTo>
                    <a:pt x="1158" y="1081"/>
                  </a:lnTo>
                  <a:lnTo>
                    <a:pt x="1101" y="1085"/>
                  </a:lnTo>
                  <a:lnTo>
                    <a:pt x="1057" y="1085"/>
                  </a:lnTo>
                  <a:lnTo>
                    <a:pt x="1012" y="1085"/>
                  </a:lnTo>
                  <a:lnTo>
                    <a:pt x="968" y="1085"/>
                  </a:lnTo>
                  <a:lnTo>
                    <a:pt x="924" y="1089"/>
                  </a:lnTo>
                  <a:lnTo>
                    <a:pt x="912" y="1093"/>
                  </a:lnTo>
                  <a:lnTo>
                    <a:pt x="899" y="1101"/>
                  </a:lnTo>
                  <a:lnTo>
                    <a:pt x="899" y="1109"/>
                  </a:lnTo>
                  <a:lnTo>
                    <a:pt x="887" y="1121"/>
                  </a:lnTo>
                  <a:lnTo>
                    <a:pt x="875" y="1129"/>
                  </a:lnTo>
                  <a:lnTo>
                    <a:pt x="875" y="1134"/>
                  </a:lnTo>
                  <a:lnTo>
                    <a:pt x="871" y="1142"/>
                  </a:lnTo>
                  <a:lnTo>
                    <a:pt x="851" y="1158"/>
                  </a:lnTo>
                  <a:lnTo>
                    <a:pt x="831" y="1170"/>
                  </a:lnTo>
                  <a:lnTo>
                    <a:pt x="827" y="1178"/>
                  </a:lnTo>
                  <a:lnTo>
                    <a:pt x="819" y="1186"/>
                  </a:lnTo>
                  <a:lnTo>
                    <a:pt x="811" y="1194"/>
                  </a:lnTo>
                  <a:lnTo>
                    <a:pt x="795" y="119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6" name="Freeform 35"/>
            <p:cNvSpPr>
              <a:spLocks/>
            </p:cNvSpPr>
            <p:nvPr/>
          </p:nvSpPr>
          <p:spPr bwMode="auto">
            <a:xfrm>
              <a:off x="4833857" y="3989388"/>
              <a:ext cx="896922" cy="827087"/>
            </a:xfrm>
            <a:custGeom>
              <a:avLst/>
              <a:gdLst>
                <a:gd name="T0" fmla="*/ 2147483647 w 997"/>
                <a:gd name="T1" fmla="*/ 2147483647 h 948"/>
                <a:gd name="T2" fmla="*/ 2147483647 w 997"/>
                <a:gd name="T3" fmla="*/ 2147483647 h 948"/>
                <a:gd name="T4" fmla="*/ 2147483647 w 997"/>
                <a:gd name="T5" fmla="*/ 2147483647 h 948"/>
                <a:gd name="T6" fmla="*/ 2147483647 w 997"/>
                <a:gd name="T7" fmla="*/ 2147483647 h 948"/>
                <a:gd name="T8" fmla="*/ 2147483647 w 997"/>
                <a:gd name="T9" fmla="*/ 2147483647 h 948"/>
                <a:gd name="T10" fmla="*/ 2147483647 w 997"/>
                <a:gd name="T11" fmla="*/ 2147483647 h 948"/>
                <a:gd name="T12" fmla="*/ 2147483647 w 997"/>
                <a:gd name="T13" fmla="*/ 2147483647 h 948"/>
                <a:gd name="T14" fmla="*/ 2147483647 w 997"/>
                <a:gd name="T15" fmla="*/ 2147483647 h 948"/>
                <a:gd name="T16" fmla="*/ 2147483647 w 997"/>
                <a:gd name="T17" fmla="*/ 2147483647 h 948"/>
                <a:gd name="T18" fmla="*/ 2147483647 w 997"/>
                <a:gd name="T19" fmla="*/ 2147483647 h 948"/>
                <a:gd name="T20" fmla="*/ 2147483647 w 997"/>
                <a:gd name="T21" fmla="*/ 2147483647 h 948"/>
                <a:gd name="T22" fmla="*/ 0 w 997"/>
                <a:gd name="T23" fmla="*/ 2147483647 h 948"/>
                <a:gd name="T24" fmla="*/ 2147483647 w 997"/>
                <a:gd name="T25" fmla="*/ 2147483647 h 948"/>
                <a:gd name="T26" fmla="*/ 2147483647 w 997"/>
                <a:gd name="T27" fmla="*/ 2147483647 h 948"/>
                <a:gd name="T28" fmla="*/ 2147483647 w 997"/>
                <a:gd name="T29" fmla="*/ 2147483647 h 948"/>
                <a:gd name="T30" fmla="*/ 2147483647 w 997"/>
                <a:gd name="T31" fmla="*/ 2147483647 h 948"/>
                <a:gd name="T32" fmla="*/ 2147483647 w 997"/>
                <a:gd name="T33" fmla="*/ 2147483647 h 948"/>
                <a:gd name="T34" fmla="*/ 2147483647 w 997"/>
                <a:gd name="T35" fmla="*/ 2147483647 h 948"/>
                <a:gd name="T36" fmla="*/ 2147483647 w 997"/>
                <a:gd name="T37" fmla="*/ 2147483647 h 948"/>
                <a:gd name="T38" fmla="*/ 2147483647 w 997"/>
                <a:gd name="T39" fmla="*/ 2147483647 h 948"/>
                <a:gd name="T40" fmla="*/ 2147483647 w 997"/>
                <a:gd name="T41" fmla="*/ 2147483647 h 948"/>
                <a:gd name="T42" fmla="*/ 2147483647 w 997"/>
                <a:gd name="T43" fmla="*/ 2147483647 h 948"/>
                <a:gd name="T44" fmla="*/ 2147483647 w 997"/>
                <a:gd name="T45" fmla="*/ 2147483647 h 948"/>
                <a:gd name="T46" fmla="*/ 2147483647 w 997"/>
                <a:gd name="T47" fmla="*/ 2147483647 h 948"/>
                <a:gd name="T48" fmla="*/ 2147483647 w 997"/>
                <a:gd name="T49" fmla="*/ 2147483647 h 948"/>
                <a:gd name="T50" fmla="*/ 2147483647 w 997"/>
                <a:gd name="T51" fmla="*/ 2147483647 h 948"/>
                <a:gd name="T52" fmla="*/ 2147483647 w 997"/>
                <a:gd name="T53" fmla="*/ 2147483647 h 948"/>
                <a:gd name="T54" fmla="*/ 2147483647 w 997"/>
                <a:gd name="T55" fmla="*/ 2147483647 h 948"/>
                <a:gd name="T56" fmla="*/ 2147483647 w 997"/>
                <a:gd name="T57" fmla="*/ 0 h 948"/>
                <a:gd name="T58" fmla="*/ 2147483647 w 997"/>
                <a:gd name="T59" fmla="*/ 2147483647 h 948"/>
                <a:gd name="T60" fmla="*/ 2147483647 w 997"/>
                <a:gd name="T61" fmla="*/ 2147483647 h 948"/>
                <a:gd name="T62" fmla="*/ 2147483647 w 997"/>
                <a:gd name="T63" fmla="*/ 2147483647 h 948"/>
                <a:gd name="T64" fmla="*/ 2147483647 w 997"/>
                <a:gd name="T65" fmla="*/ 2147483647 h 948"/>
                <a:gd name="T66" fmla="*/ 2147483647 w 997"/>
                <a:gd name="T67" fmla="*/ 2147483647 h 948"/>
                <a:gd name="T68" fmla="*/ 2147483647 w 997"/>
                <a:gd name="T69" fmla="*/ 2147483647 h 948"/>
                <a:gd name="T70" fmla="*/ 2147483647 w 997"/>
                <a:gd name="T71" fmla="*/ 2147483647 h 948"/>
                <a:gd name="T72" fmla="*/ 2147483647 w 997"/>
                <a:gd name="T73" fmla="*/ 2147483647 h 948"/>
                <a:gd name="T74" fmla="*/ 2147483647 w 997"/>
                <a:gd name="T75" fmla="*/ 2147483647 h 948"/>
                <a:gd name="T76" fmla="*/ 2147483647 w 997"/>
                <a:gd name="T77" fmla="*/ 2147483647 h 948"/>
                <a:gd name="T78" fmla="*/ 2147483647 w 997"/>
                <a:gd name="T79" fmla="*/ 2147483647 h 948"/>
                <a:gd name="T80" fmla="*/ 2147483647 w 997"/>
                <a:gd name="T81" fmla="*/ 2147483647 h 948"/>
                <a:gd name="T82" fmla="*/ 2147483647 w 997"/>
                <a:gd name="T83" fmla="*/ 2147483647 h 948"/>
                <a:gd name="T84" fmla="*/ 2147483647 w 997"/>
                <a:gd name="T85" fmla="*/ 2147483647 h 948"/>
                <a:gd name="T86" fmla="*/ 2147483647 w 997"/>
                <a:gd name="T87" fmla="*/ 2147483647 h 948"/>
                <a:gd name="T88" fmla="*/ 2147483647 w 997"/>
                <a:gd name="T89" fmla="*/ 2147483647 h 948"/>
                <a:gd name="T90" fmla="*/ 2147483647 w 997"/>
                <a:gd name="T91" fmla="*/ 2147483647 h 948"/>
                <a:gd name="T92" fmla="*/ 2147483647 w 997"/>
                <a:gd name="T93" fmla="*/ 2147483647 h 948"/>
                <a:gd name="T94" fmla="*/ 2147483647 w 997"/>
                <a:gd name="T95" fmla="*/ 2147483647 h 948"/>
                <a:gd name="T96" fmla="*/ 2147483647 w 997"/>
                <a:gd name="T97" fmla="*/ 2147483647 h 948"/>
                <a:gd name="T98" fmla="*/ 2147483647 w 997"/>
                <a:gd name="T99" fmla="*/ 2147483647 h 948"/>
                <a:gd name="T100" fmla="*/ 2147483647 w 997"/>
                <a:gd name="T101" fmla="*/ 2147483647 h 948"/>
                <a:gd name="T102" fmla="*/ 2147483647 w 997"/>
                <a:gd name="T103" fmla="*/ 2147483647 h 948"/>
                <a:gd name="T104" fmla="*/ 2147483647 w 997"/>
                <a:gd name="T105" fmla="*/ 2147483647 h 948"/>
                <a:gd name="T106" fmla="*/ 2147483647 w 997"/>
                <a:gd name="T107" fmla="*/ 2147483647 h 948"/>
                <a:gd name="T108" fmla="*/ 2147483647 w 997"/>
                <a:gd name="T109" fmla="*/ 2147483647 h 948"/>
                <a:gd name="T110" fmla="*/ 2147483647 w 997"/>
                <a:gd name="T111" fmla="*/ 2147483647 h 948"/>
                <a:gd name="T112" fmla="*/ 2147483647 w 997"/>
                <a:gd name="T113" fmla="*/ 2147483647 h 948"/>
                <a:gd name="T114" fmla="*/ 2147483647 w 997"/>
                <a:gd name="T115" fmla="*/ 2147483647 h 948"/>
                <a:gd name="T116" fmla="*/ 2147483647 w 997"/>
                <a:gd name="T117" fmla="*/ 2147483647 h 948"/>
                <a:gd name="T118" fmla="*/ 2147483647 w 997"/>
                <a:gd name="T119" fmla="*/ 2147483647 h 948"/>
                <a:gd name="T120" fmla="*/ 2147483647 w 997"/>
                <a:gd name="T121" fmla="*/ 2147483647 h 9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7"/>
                <a:gd name="T184" fmla="*/ 0 h 948"/>
                <a:gd name="T185" fmla="*/ 997 w 997"/>
                <a:gd name="T186" fmla="*/ 948 h 9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7" h="948">
                  <a:moveTo>
                    <a:pt x="505" y="948"/>
                  </a:moveTo>
                  <a:lnTo>
                    <a:pt x="505" y="923"/>
                  </a:lnTo>
                  <a:lnTo>
                    <a:pt x="501" y="907"/>
                  </a:lnTo>
                  <a:lnTo>
                    <a:pt x="493" y="891"/>
                  </a:lnTo>
                  <a:lnTo>
                    <a:pt x="489" y="879"/>
                  </a:lnTo>
                  <a:lnTo>
                    <a:pt x="464" y="879"/>
                  </a:lnTo>
                  <a:lnTo>
                    <a:pt x="436" y="879"/>
                  </a:lnTo>
                  <a:lnTo>
                    <a:pt x="432" y="883"/>
                  </a:lnTo>
                  <a:lnTo>
                    <a:pt x="420" y="883"/>
                  </a:lnTo>
                  <a:lnTo>
                    <a:pt x="412" y="879"/>
                  </a:lnTo>
                  <a:lnTo>
                    <a:pt x="408" y="875"/>
                  </a:lnTo>
                  <a:lnTo>
                    <a:pt x="400" y="871"/>
                  </a:lnTo>
                  <a:lnTo>
                    <a:pt x="388" y="863"/>
                  </a:lnTo>
                  <a:lnTo>
                    <a:pt x="380" y="863"/>
                  </a:lnTo>
                  <a:lnTo>
                    <a:pt x="376" y="851"/>
                  </a:lnTo>
                  <a:lnTo>
                    <a:pt x="376" y="839"/>
                  </a:lnTo>
                  <a:lnTo>
                    <a:pt x="376" y="823"/>
                  </a:lnTo>
                  <a:lnTo>
                    <a:pt x="368" y="819"/>
                  </a:lnTo>
                  <a:lnTo>
                    <a:pt x="355" y="819"/>
                  </a:lnTo>
                  <a:lnTo>
                    <a:pt x="347" y="806"/>
                  </a:lnTo>
                  <a:lnTo>
                    <a:pt x="335" y="798"/>
                  </a:lnTo>
                  <a:lnTo>
                    <a:pt x="311" y="790"/>
                  </a:lnTo>
                  <a:lnTo>
                    <a:pt x="295" y="778"/>
                  </a:lnTo>
                  <a:lnTo>
                    <a:pt x="291" y="770"/>
                  </a:lnTo>
                  <a:lnTo>
                    <a:pt x="287" y="758"/>
                  </a:lnTo>
                  <a:lnTo>
                    <a:pt x="271" y="750"/>
                  </a:lnTo>
                  <a:lnTo>
                    <a:pt x="263" y="742"/>
                  </a:lnTo>
                  <a:lnTo>
                    <a:pt x="255" y="734"/>
                  </a:lnTo>
                  <a:lnTo>
                    <a:pt x="242" y="718"/>
                  </a:lnTo>
                  <a:lnTo>
                    <a:pt x="226" y="706"/>
                  </a:lnTo>
                  <a:lnTo>
                    <a:pt x="206" y="693"/>
                  </a:lnTo>
                  <a:lnTo>
                    <a:pt x="202" y="681"/>
                  </a:lnTo>
                  <a:lnTo>
                    <a:pt x="194" y="673"/>
                  </a:lnTo>
                  <a:lnTo>
                    <a:pt x="182" y="669"/>
                  </a:lnTo>
                  <a:lnTo>
                    <a:pt x="174" y="665"/>
                  </a:lnTo>
                  <a:lnTo>
                    <a:pt x="154" y="637"/>
                  </a:lnTo>
                  <a:lnTo>
                    <a:pt x="138" y="617"/>
                  </a:lnTo>
                  <a:lnTo>
                    <a:pt x="129" y="605"/>
                  </a:lnTo>
                  <a:lnTo>
                    <a:pt x="129" y="593"/>
                  </a:lnTo>
                  <a:lnTo>
                    <a:pt x="117" y="581"/>
                  </a:lnTo>
                  <a:lnTo>
                    <a:pt x="101" y="560"/>
                  </a:lnTo>
                  <a:lnTo>
                    <a:pt x="85" y="556"/>
                  </a:lnTo>
                  <a:lnTo>
                    <a:pt x="41" y="544"/>
                  </a:lnTo>
                  <a:lnTo>
                    <a:pt x="17" y="532"/>
                  </a:lnTo>
                  <a:lnTo>
                    <a:pt x="0" y="520"/>
                  </a:lnTo>
                  <a:lnTo>
                    <a:pt x="0" y="488"/>
                  </a:lnTo>
                  <a:lnTo>
                    <a:pt x="0" y="459"/>
                  </a:lnTo>
                  <a:lnTo>
                    <a:pt x="0" y="451"/>
                  </a:lnTo>
                  <a:lnTo>
                    <a:pt x="0" y="435"/>
                  </a:lnTo>
                  <a:lnTo>
                    <a:pt x="13" y="427"/>
                  </a:lnTo>
                  <a:lnTo>
                    <a:pt x="25" y="419"/>
                  </a:lnTo>
                  <a:lnTo>
                    <a:pt x="61" y="419"/>
                  </a:lnTo>
                  <a:lnTo>
                    <a:pt x="93" y="419"/>
                  </a:lnTo>
                  <a:lnTo>
                    <a:pt x="105" y="399"/>
                  </a:lnTo>
                  <a:lnTo>
                    <a:pt x="117" y="387"/>
                  </a:lnTo>
                  <a:lnTo>
                    <a:pt x="121" y="363"/>
                  </a:lnTo>
                  <a:lnTo>
                    <a:pt x="125" y="347"/>
                  </a:lnTo>
                  <a:lnTo>
                    <a:pt x="129" y="342"/>
                  </a:lnTo>
                  <a:lnTo>
                    <a:pt x="138" y="334"/>
                  </a:lnTo>
                  <a:lnTo>
                    <a:pt x="166" y="326"/>
                  </a:lnTo>
                  <a:lnTo>
                    <a:pt x="198" y="314"/>
                  </a:lnTo>
                  <a:lnTo>
                    <a:pt x="198" y="310"/>
                  </a:lnTo>
                  <a:lnTo>
                    <a:pt x="202" y="302"/>
                  </a:lnTo>
                  <a:lnTo>
                    <a:pt x="206" y="290"/>
                  </a:lnTo>
                  <a:lnTo>
                    <a:pt x="210" y="278"/>
                  </a:lnTo>
                  <a:lnTo>
                    <a:pt x="210" y="270"/>
                  </a:lnTo>
                  <a:lnTo>
                    <a:pt x="214" y="258"/>
                  </a:lnTo>
                  <a:lnTo>
                    <a:pt x="210" y="234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8" y="141"/>
                  </a:lnTo>
                  <a:lnTo>
                    <a:pt x="202" y="133"/>
                  </a:lnTo>
                  <a:lnTo>
                    <a:pt x="210" y="125"/>
                  </a:lnTo>
                  <a:lnTo>
                    <a:pt x="218" y="125"/>
                  </a:lnTo>
                  <a:lnTo>
                    <a:pt x="230" y="121"/>
                  </a:lnTo>
                  <a:lnTo>
                    <a:pt x="230" y="117"/>
                  </a:lnTo>
                  <a:lnTo>
                    <a:pt x="234" y="108"/>
                  </a:lnTo>
                  <a:lnTo>
                    <a:pt x="238" y="96"/>
                  </a:lnTo>
                  <a:lnTo>
                    <a:pt x="238" y="84"/>
                  </a:lnTo>
                  <a:lnTo>
                    <a:pt x="246" y="84"/>
                  </a:lnTo>
                  <a:lnTo>
                    <a:pt x="255" y="80"/>
                  </a:lnTo>
                  <a:lnTo>
                    <a:pt x="279" y="80"/>
                  </a:lnTo>
                  <a:lnTo>
                    <a:pt x="307" y="80"/>
                  </a:lnTo>
                  <a:lnTo>
                    <a:pt x="311" y="80"/>
                  </a:lnTo>
                  <a:lnTo>
                    <a:pt x="311" y="84"/>
                  </a:lnTo>
                  <a:lnTo>
                    <a:pt x="327" y="96"/>
                  </a:lnTo>
                  <a:lnTo>
                    <a:pt x="339" y="104"/>
                  </a:lnTo>
                  <a:lnTo>
                    <a:pt x="343" y="108"/>
                  </a:lnTo>
                  <a:lnTo>
                    <a:pt x="343" y="117"/>
                  </a:lnTo>
                  <a:lnTo>
                    <a:pt x="368" y="133"/>
                  </a:lnTo>
                  <a:lnTo>
                    <a:pt x="388" y="149"/>
                  </a:lnTo>
                  <a:lnTo>
                    <a:pt x="400" y="141"/>
                  </a:lnTo>
                  <a:lnTo>
                    <a:pt x="412" y="137"/>
                  </a:lnTo>
                  <a:lnTo>
                    <a:pt x="420" y="129"/>
                  </a:lnTo>
                  <a:lnTo>
                    <a:pt x="424" y="117"/>
                  </a:lnTo>
                  <a:lnTo>
                    <a:pt x="432" y="117"/>
                  </a:lnTo>
                  <a:lnTo>
                    <a:pt x="436" y="117"/>
                  </a:lnTo>
                  <a:lnTo>
                    <a:pt x="440" y="104"/>
                  </a:lnTo>
                  <a:lnTo>
                    <a:pt x="448" y="100"/>
                  </a:lnTo>
                  <a:lnTo>
                    <a:pt x="460" y="92"/>
                  </a:lnTo>
                  <a:lnTo>
                    <a:pt x="472" y="84"/>
                  </a:lnTo>
                  <a:lnTo>
                    <a:pt x="489" y="80"/>
                  </a:lnTo>
                  <a:lnTo>
                    <a:pt x="501" y="76"/>
                  </a:lnTo>
                  <a:lnTo>
                    <a:pt x="505" y="64"/>
                  </a:lnTo>
                  <a:lnTo>
                    <a:pt x="545" y="44"/>
                  </a:lnTo>
                  <a:lnTo>
                    <a:pt x="565" y="40"/>
                  </a:lnTo>
                  <a:lnTo>
                    <a:pt x="589" y="36"/>
                  </a:lnTo>
                  <a:lnTo>
                    <a:pt x="601" y="36"/>
                  </a:lnTo>
                  <a:lnTo>
                    <a:pt x="614" y="36"/>
                  </a:lnTo>
                  <a:lnTo>
                    <a:pt x="626" y="36"/>
                  </a:lnTo>
                  <a:lnTo>
                    <a:pt x="634" y="32"/>
                  </a:lnTo>
                  <a:lnTo>
                    <a:pt x="642" y="16"/>
                  </a:lnTo>
                  <a:lnTo>
                    <a:pt x="646" y="0"/>
                  </a:lnTo>
                  <a:lnTo>
                    <a:pt x="686" y="0"/>
                  </a:lnTo>
                  <a:lnTo>
                    <a:pt x="727" y="0"/>
                  </a:lnTo>
                  <a:lnTo>
                    <a:pt x="759" y="12"/>
                  </a:lnTo>
                  <a:lnTo>
                    <a:pt x="787" y="24"/>
                  </a:lnTo>
                  <a:lnTo>
                    <a:pt x="835" y="32"/>
                  </a:lnTo>
                  <a:lnTo>
                    <a:pt x="864" y="36"/>
                  </a:lnTo>
                  <a:lnTo>
                    <a:pt x="876" y="36"/>
                  </a:lnTo>
                  <a:lnTo>
                    <a:pt x="892" y="36"/>
                  </a:lnTo>
                  <a:lnTo>
                    <a:pt x="920" y="32"/>
                  </a:lnTo>
                  <a:lnTo>
                    <a:pt x="944" y="24"/>
                  </a:lnTo>
                  <a:lnTo>
                    <a:pt x="948" y="24"/>
                  </a:lnTo>
                  <a:lnTo>
                    <a:pt x="956" y="24"/>
                  </a:lnTo>
                  <a:lnTo>
                    <a:pt x="973" y="40"/>
                  </a:lnTo>
                  <a:lnTo>
                    <a:pt x="977" y="48"/>
                  </a:lnTo>
                  <a:lnTo>
                    <a:pt x="981" y="56"/>
                  </a:lnTo>
                  <a:lnTo>
                    <a:pt x="989" y="64"/>
                  </a:lnTo>
                  <a:lnTo>
                    <a:pt x="993" y="72"/>
                  </a:lnTo>
                  <a:lnTo>
                    <a:pt x="993" y="76"/>
                  </a:lnTo>
                  <a:lnTo>
                    <a:pt x="993" y="84"/>
                  </a:lnTo>
                  <a:lnTo>
                    <a:pt x="997" y="125"/>
                  </a:lnTo>
                  <a:lnTo>
                    <a:pt x="997" y="165"/>
                  </a:lnTo>
                  <a:lnTo>
                    <a:pt x="997" y="205"/>
                  </a:lnTo>
                  <a:lnTo>
                    <a:pt x="997" y="246"/>
                  </a:lnTo>
                  <a:lnTo>
                    <a:pt x="997" y="250"/>
                  </a:lnTo>
                  <a:lnTo>
                    <a:pt x="993" y="258"/>
                  </a:lnTo>
                  <a:lnTo>
                    <a:pt x="981" y="258"/>
                  </a:lnTo>
                  <a:lnTo>
                    <a:pt x="973" y="258"/>
                  </a:lnTo>
                  <a:lnTo>
                    <a:pt x="965" y="254"/>
                  </a:lnTo>
                  <a:lnTo>
                    <a:pt x="948" y="250"/>
                  </a:lnTo>
                  <a:lnTo>
                    <a:pt x="944" y="246"/>
                  </a:lnTo>
                  <a:lnTo>
                    <a:pt x="940" y="242"/>
                  </a:lnTo>
                  <a:lnTo>
                    <a:pt x="940" y="234"/>
                  </a:lnTo>
                  <a:lnTo>
                    <a:pt x="936" y="217"/>
                  </a:lnTo>
                  <a:lnTo>
                    <a:pt x="932" y="209"/>
                  </a:lnTo>
                  <a:lnTo>
                    <a:pt x="916" y="185"/>
                  </a:lnTo>
                  <a:lnTo>
                    <a:pt x="912" y="181"/>
                  </a:lnTo>
                  <a:lnTo>
                    <a:pt x="904" y="177"/>
                  </a:lnTo>
                  <a:lnTo>
                    <a:pt x="900" y="177"/>
                  </a:lnTo>
                  <a:lnTo>
                    <a:pt x="888" y="177"/>
                  </a:lnTo>
                  <a:lnTo>
                    <a:pt x="876" y="193"/>
                  </a:lnTo>
                  <a:lnTo>
                    <a:pt x="868" y="197"/>
                  </a:lnTo>
                  <a:lnTo>
                    <a:pt x="864" y="213"/>
                  </a:lnTo>
                  <a:lnTo>
                    <a:pt x="860" y="234"/>
                  </a:lnTo>
                  <a:lnTo>
                    <a:pt x="856" y="242"/>
                  </a:lnTo>
                  <a:lnTo>
                    <a:pt x="852" y="246"/>
                  </a:lnTo>
                  <a:lnTo>
                    <a:pt x="852" y="270"/>
                  </a:lnTo>
                  <a:lnTo>
                    <a:pt x="852" y="302"/>
                  </a:lnTo>
                  <a:lnTo>
                    <a:pt x="856" y="326"/>
                  </a:lnTo>
                  <a:lnTo>
                    <a:pt x="860" y="347"/>
                  </a:lnTo>
                  <a:lnTo>
                    <a:pt x="868" y="363"/>
                  </a:lnTo>
                  <a:lnTo>
                    <a:pt x="876" y="383"/>
                  </a:lnTo>
                  <a:lnTo>
                    <a:pt x="884" y="387"/>
                  </a:lnTo>
                  <a:lnTo>
                    <a:pt x="884" y="399"/>
                  </a:lnTo>
                  <a:lnTo>
                    <a:pt x="884" y="415"/>
                  </a:lnTo>
                  <a:lnTo>
                    <a:pt x="868" y="423"/>
                  </a:lnTo>
                  <a:lnTo>
                    <a:pt x="856" y="435"/>
                  </a:lnTo>
                  <a:lnTo>
                    <a:pt x="852" y="435"/>
                  </a:lnTo>
                  <a:lnTo>
                    <a:pt x="840" y="435"/>
                  </a:lnTo>
                  <a:lnTo>
                    <a:pt x="835" y="427"/>
                  </a:lnTo>
                  <a:lnTo>
                    <a:pt x="831" y="419"/>
                  </a:lnTo>
                  <a:lnTo>
                    <a:pt x="819" y="419"/>
                  </a:lnTo>
                  <a:lnTo>
                    <a:pt x="803" y="423"/>
                  </a:lnTo>
                  <a:lnTo>
                    <a:pt x="799" y="435"/>
                  </a:lnTo>
                  <a:lnTo>
                    <a:pt x="791" y="439"/>
                  </a:lnTo>
                  <a:lnTo>
                    <a:pt x="787" y="451"/>
                  </a:lnTo>
                  <a:lnTo>
                    <a:pt x="783" y="464"/>
                  </a:lnTo>
                  <a:lnTo>
                    <a:pt x="791" y="520"/>
                  </a:lnTo>
                  <a:lnTo>
                    <a:pt x="795" y="556"/>
                  </a:lnTo>
                  <a:lnTo>
                    <a:pt x="799" y="560"/>
                  </a:lnTo>
                  <a:lnTo>
                    <a:pt x="803" y="560"/>
                  </a:lnTo>
                  <a:lnTo>
                    <a:pt x="803" y="576"/>
                  </a:lnTo>
                  <a:lnTo>
                    <a:pt x="807" y="585"/>
                  </a:lnTo>
                  <a:lnTo>
                    <a:pt x="807" y="589"/>
                  </a:lnTo>
                  <a:lnTo>
                    <a:pt x="811" y="593"/>
                  </a:lnTo>
                  <a:lnTo>
                    <a:pt x="819" y="593"/>
                  </a:lnTo>
                  <a:lnTo>
                    <a:pt x="827" y="597"/>
                  </a:lnTo>
                  <a:lnTo>
                    <a:pt x="827" y="601"/>
                  </a:lnTo>
                  <a:lnTo>
                    <a:pt x="831" y="609"/>
                  </a:lnTo>
                  <a:lnTo>
                    <a:pt x="848" y="629"/>
                  </a:lnTo>
                  <a:lnTo>
                    <a:pt x="864" y="653"/>
                  </a:lnTo>
                  <a:lnTo>
                    <a:pt x="872" y="657"/>
                  </a:lnTo>
                  <a:lnTo>
                    <a:pt x="884" y="665"/>
                  </a:lnTo>
                  <a:lnTo>
                    <a:pt x="888" y="673"/>
                  </a:lnTo>
                  <a:lnTo>
                    <a:pt x="892" y="681"/>
                  </a:lnTo>
                  <a:lnTo>
                    <a:pt x="904" y="681"/>
                  </a:lnTo>
                  <a:lnTo>
                    <a:pt x="912" y="689"/>
                  </a:lnTo>
                  <a:lnTo>
                    <a:pt x="916" y="698"/>
                  </a:lnTo>
                  <a:lnTo>
                    <a:pt x="924" y="702"/>
                  </a:lnTo>
                  <a:lnTo>
                    <a:pt x="924" y="706"/>
                  </a:lnTo>
                  <a:lnTo>
                    <a:pt x="920" y="710"/>
                  </a:lnTo>
                  <a:lnTo>
                    <a:pt x="904" y="710"/>
                  </a:lnTo>
                  <a:lnTo>
                    <a:pt x="876" y="710"/>
                  </a:lnTo>
                  <a:lnTo>
                    <a:pt x="872" y="706"/>
                  </a:lnTo>
                  <a:lnTo>
                    <a:pt x="864" y="698"/>
                  </a:lnTo>
                  <a:lnTo>
                    <a:pt x="860" y="698"/>
                  </a:lnTo>
                  <a:lnTo>
                    <a:pt x="856" y="693"/>
                  </a:lnTo>
                  <a:lnTo>
                    <a:pt x="819" y="693"/>
                  </a:lnTo>
                  <a:lnTo>
                    <a:pt x="783" y="693"/>
                  </a:lnTo>
                  <a:lnTo>
                    <a:pt x="759" y="698"/>
                  </a:lnTo>
                  <a:lnTo>
                    <a:pt x="751" y="702"/>
                  </a:lnTo>
                  <a:lnTo>
                    <a:pt x="751" y="730"/>
                  </a:lnTo>
                  <a:lnTo>
                    <a:pt x="747" y="742"/>
                  </a:lnTo>
                  <a:lnTo>
                    <a:pt x="747" y="758"/>
                  </a:lnTo>
                  <a:lnTo>
                    <a:pt x="747" y="778"/>
                  </a:lnTo>
                  <a:lnTo>
                    <a:pt x="751" y="790"/>
                  </a:lnTo>
                  <a:lnTo>
                    <a:pt x="751" y="802"/>
                  </a:lnTo>
                  <a:lnTo>
                    <a:pt x="747" y="806"/>
                  </a:lnTo>
                  <a:lnTo>
                    <a:pt x="743" y="810"/>
                  </a:lnTo>
                  <a:lnTo>
                    <a:pt x="739" y="823"/>
                  </a:lnTo>
                  <a:lnTo>
                    <a:pt x="735" y="831"/>
                  </a:lnTo>
                  <a:lnTo>
                    <a:pt x="727" y="831"/>
                  </a:lnTo>
                  <a:lnTo>
                    <a:pt x="718" y="831"/>
                  </a:lnTo>
                  <a:lnTo>
                    <a:pt x="714" y="823"/>
                  </a:lnTo>
                  <a:lnTo>
                    <a:pt x="706" y="806"/>
                  </a:lnTo>
                  <a:lnTo>
                    <a:pt x="690" y="806"/>
                  </a:lnTo>
                  <a:lnTo>
                    <a:pt x="678" y="806"/>
                  </a:lnTo>
                  <a:lnTo>
                    <a:pt x="670" y="806"/>
                  </a:lnTo>
                  <a:lnTo>
                    <a:pt x="662" y="806"/>
                  </a:lnTo>
                  <a:lnTo>
                    <a:pt x="654" y="806"/>
                  </a:lnTo>
                  <a:lnTo>
                    <a:pt x="634" y="819"/>
                  </a:lnTo>
                  <a:lnTo>
                    <a:pt x="610" y="827"/>
                  </a:lnTo>
                  <a:lnTo>
                    <a:pt x="601" y="843"/>
                  </a:lnTo>
                  <a:lnTo>
                    <a:pt x="593" y="851"/>
                  </a:lnTo>
                  <a:lnTo>
                    <a:pt x="593" y="883"/>
                  </a:lnTo>
                  <a:lnTo>
                    <a:pt x="589" y="911"/>
                  </a:lnTo>
                  <a:lnTo>
                    <a:pt x="581" y="915"/>
                  </a:lnTo>
                  <a:lnTo>
                    <a:pt x="573" y="919"/>
                  </a:lnTo>
                  <a:lnTo>
                    <a:pt x="573" y="927"/>
                  </a:lnTo>
                  <a:lnTo>
                    <a:pt x="569" y="940"/>
                  </a:lnTo>
                  <a:lnTo>
                    <a:pt x="557" y="940"/>
                  </a:lnTo>
                  <a:lnTo>
                    <a:pt x="553" y="940"/>
                  </a:lnTo>
                  <a:lnTo>
                    <a:pt x="529" y="948"/>
                  </a:lnTo>
                  <a:lnTo>
                    <a:pt x="505" y="948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7" name="Freeform 36"/>
            <p:cNvSpPr>
              <a:spLocks/>
            </p:cNvSpPr>
            <p:nvPr/>
          </p:nvSpPr>
          <p:spPr bwMode="auto">
            <a:xfrm>
              <a:off x="6795975" y="3454400"/>
              <a:ext cx="673089" cy="1052513"/>
            </a:xfrm>
            <a:custGeom>
              <a:avLst/>
              <a:gdLst>
                <a:gd name="T0" fmla="*/ 2147483647 w 750"/>
                <a:gd name="T1" fmla="*/ 2147483647 h 1207"/>
                <a:gd name="T2" fmla="*/ 2147483647 w 750"/>
                <a:gd name="T3" fmla="*/ 2147483647 h 1207"/>
                <a:gd name="T4" fmla="*/ 2147483647 w 750"/>
                <a:gd name="T5" fmla="*/ 2147483647 h 1207"/>
                <a:gd name="T6" fmla="*/ 2147483647 w 750"/>
                <a:gd name="T7" fmla="*/ 2147483647 h 1207"/>
                <a:gd name="T8" fmla="*/ 2147483647 w 750"/>
                <a:gd name="T9" fmla="*/ 2147483647 h 1207"/>
                <a:gd name="T10" fmla="*/ 2147483647 w 750"/>
                <a:gd name="T11" fmla="*/ 2147483647 h 1207"/>
                <a:gd name="T12" fmla="*/ 2147483647 w 750"/>
                <a:gd name="T13" fmla="*/ 2147483647 h 1207"/>
                <a:gd name="T14" fmla="*/ 2147483647 w 750"/>
                <a:gd name="T15" fmla="*/ 2147483647 h 1207"/>
                <a:gd name="T16" fmla="*/ 2147483647 w 750"/>
                <a:gd name="T17" fmla="*/ 2147483647 h 1207"/>
                <a:gd name="T18" fmla="*/ 2147483647 w 750"/>
                <a:gd name="T19" fmla="*/ 2147483647 h 1207"/>
                <a:gd name="T20" fmla="*/ 2147483647 w 750"/>
                <a:gd name="T21" fmla="*/ 2147483647 h 1207"/>
                <a:gd name="T22" fmla="*/ 2147483647 w 750"/>
                <a:gd name="T23" fmla="*/ 2147483647 h 1207"/>
                <a:gd name="T24" fmla="*/ 2147483647 w 750"/>
                <a:gd name="T25" fmla="*/ 2147483647 h 1207"/>
                <a:gd name="T26" fmla="*/ 2147483647 w 750"/>
                <a:gd name="T27" fmla="*/ 2147483647 h 1207"/>
                <a:gd name="T28" fmla="*/ 2147483647 w 750"/>
                <a:gd name="T29" fmla="*/ 2147483647 h 1207"/>
                <a:gd name="T30" fmla="*/ 0 w 750"/>
                <a:gd name="T31" fmla="*/ 2147483647 h 1207"/>
                <a:gd name="T32" fmla="*/ 2147483647 w 750"/>
                <a:gd name="T33" fmla="*/ 2147483647 h 1207"/>
                <a:gd name="T34" fmla="*/ 2147483647 w 750"/>
                <a:gd name="T35" fmla="*/ 2147483647 h 1207"/>
                <a:gd name="T36" fmla="*/ 2147483647 w 750"/>
                <a:gd name="T37" fmla="*/ 2147483647 h 1207"/>
                <a:gd name="T38" fmla="*/ 2147483647 w 750"/>
                <a:gd name="T39" fmla="*/ 2147483647 h 1207"/>
                <a:gd name="T40" fmla="*/ 2147483647 w 750"/>
                <a:gd name="T41" fmla="*/ 2147483647 h 1207"/>
                <a:gd name="T42" fmla="*/ 2147483647 w 750"/>
                <a:gd name="T43" fmla="*/ 2147483647 h 1207"/>
                <a:gd name="T44" fmla="*/ 2147483647 w 750"/>
                <a:gd name="T45" fmla="*/ 2147483647 h 1207"/>
                <a:gd name="T46" fmla="*/ 2147483647 w 750"/>
                <a:gd name="T47" fmla="*/ 2147483647 h 1207"/>
                <a:gd name="T48" fmla="*/ 2147483647 w 750"/>
                <a:gd name="T49" fmla="*/ 2147483647 h 1207"/>
                <a:gd name="T50" fmla="*/ 2147483647 w 750"/>
                <a:gd name="T51" fmla="*/ 2147483647 h 1207"/>
                <a:gd name="T52" fmla="*/ 2147483647 w 750"/>
                <a:gd name="T53" fmla="*/ 2147483647 h 1207"/>
                <a:gd name="T54" fmla="*/ 2147483647 w 750"/>
                <a:gd name="T55" fmla="*/ 2147483647 h 1207"/>
                <a:gd name="T56" fmla="*/ 2147483647 w 750"/>
                <a:gd name="T57" fmla="*/ 2147483647 h 1207"/>
                <a:gd name="T58" fmla="*/ 2147483647 w 750"/>
                <a:gd name="T59" fmla="*/ 0 h 1207"/>
                <a:gd name="T60" fmla="*/ 2147483647 w 750"/>
                <a:gd name="T61" fmla="*/ 2147483647 h 1207"/>
                <a:gd name="T62" fmla="*/ 2147483647 w 750"/>
                <a:gd name="T63" fmla="*/ 2147483647 h 1207"/>
                <a:gd name="T64" fmla="*/ 2147483647 w 750"/>
                <a:gd name="T65" fmla="*/ 2147483647 h 1207"/>
                <a:gd name="T66" fmla="*/ 2147483647 w 750"/>
                <a:gd name="T67" fmla="*/ 2147483647 h 1207"/>
                <a:gd name="T68" fmla="*/ 2147483647 w 750"/>
                <a:gd name="T69" fmla="*/ 2147483647 h 1207"/>
                <a:gd name="T70" fmla="*/ 2147483647 w 750"/>
                <a:gd name="T71" fmla="*/ 2147483647 h 1207"/>
                <a:gd name="T72" fmla="*/ 2147483647 w 750"/>
                <a:gd name="T73" fmla="*/ 2147483647 h 1207"/>
                <a:gd name="T74" fmla="*/ 2147483647 w 750"/>
                <a:gd name="T75" fmla="*/ 2147483647 h 1207"/>
                <a:gd name="T76" fmla="*/ 2147483647 w 750"/>
                <a:gd name="T77" fmla="*/ 2147483647 h 1207"/>
                <a:gd name="T78" fmla="*/ 2147483647 w 750"/>
                <a:gd name="T79" fmla="*/ 2147483647 h 1207"/>
                <a:gd name="T80" fmla="*/ 2147483647 w 750"/>
                <a:gd name="T81" fmla="*/ 2147483647 h 1207"/>
                <a:gd name="T82" fmla="*/ 2147483647 w 750"/>
                <a:gd name="T83" fmla="*/ 2147483647 h 1207"/>
                <a:gd name="T84" fmla="*/ 2147483647 w 750"/>
                <a:gd name="T85" fmla="*/ 2147483647 h 1207"/>
                <a:gd name="T86" fmla="*/ 2147483647 w 750"/>
                <a:gd name="T87" fmla="*/ 2147483647 h 1207"/>
                <a:gd name="T88" fmla="*/ 2147483647 w 750"/>
                <a:gd name="T89" fmla="*/ 2147483647 h 1207"/>
                <a:gd name="T90" fmla="*/ 2147483647 w 750"/>
                <a:gd name="T91" fmla="*/ 2147483647 h 1207"/>
                <a:gd name="T92" fmla="*/ 2147483647 w 750"/>
                <a:gd name="T93" fmla="*/ 2147483647 h 1207"/>
                <a:gd name="T94" fmla="*/ 2147483647 w 750"/>
                <a:gd name="T95" fmla="*/ 2147483647 h 1207"/>
                <a:gd name="T96" fmla="*/ 2147483647 w 750"/>
                <a:gd name="T97" fmla="*/ 2147483647 h 1207"/>
                <a:gd name="T98" fmla="*/ 2147483647 w 750"/>
                <a:gd name="T99" fmla="*/ 2147483647 h 1207"/>
                <a:gd name="T100" fmla="*/ 2147483647 w 750"/>
                <a:gd name="T101" fmla="*/ 2147483647 h 1207"/>
                <a:gd name="T102" fmla="*/ 2147483647 w 750"/>
                <a:gd name="T103" fmla="*/ 2147483647 h 1207"/>
                <a:gd name="T104" fmla="*/ 2147483647 w 750"/>
                <a:gd name="T105" fmla="*/ 2147483647 h 1207"/>
                <a:gd name="T106" fmla="*/ 2147483647 w 750"/>
                <a:gd name="T107" fmla="*/ 2147483647 h 1207"/>
                <a:gd name="T108" fmla="*/ 2147483647 w 750"/>
                <a:gd name="T109" fmla="*/ 2147483647 h 1207"/>
                <a:gd name="T110" fmla="*/ 2147483647 w 750"/>
                <a:gd name="T111" fmla="*/ 2147483647 h 1207"/>
                <a:gd name="T112" fmla="*/ 2147483647 w 750"/>
                <a:gd name="T113" fmla="*/ 2147483647 h 1207"/>
                <a:gd name="T114" fmla="*/ 2147483647 w 750"/>
                <a:gd name="T115" fmla="*/ 2147483647 h 12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0"/>
                <a:gd name="T175" fmla="*/ 0 h 1207"/>
                <a:gd name="T176" fmla="*/ 750 w 750"/>
                <a:gd name="T177" fmla="*/ 1207 h 12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0" h="1207">
                  <a:moveTo>
                    <a:pt x="504" y="1207"/>
                  </a:moveTo>
                  <a:lnTo>
                    <a:pt x="496" y="1199"/>
                  </a:lnTo>
                  <a:lnTo>
                    <a:pt x="480" y="1195"/>
                  </a:lnTo>
                  <a:lnTo>
                    <a:pt x="476" y="1186"/>
                  </a:lnTo>
                  <a:lnTo>
                    <a:pt x="472" y="1174"/>
                  </a:lnTo>
                  <a:lnTo>
                    <a:pt x="464" y="1170"/>
                  </a:lnTo>
                  <a:lnTo>
                    <a:pt x="448" y="1162"/>
                  </a:lnTo>
                  <a:lnTo>
                    <a:pt x="448" y="1158"/>
                  </a:lnTo>
                  <a:lnTo>
                    <a:pt x="444" y="1154"/>
                  </a:lnTo>
                  <a:lnTo>
                    <a:pt x="436" y="1142"/>
                  </a:lnTo>
                  <a:lnTo>
                    <a:pt x="419" y="1134"/>
                  </a:lnTo>
                  <a:lnTo>
                    <a:pt x="399" y="1126"/>
                  </a:lnTo>
                  <a:lnTo>
                    <a:pt x="383" y="1118"/>
                  </a:lnTo>
                  <a:lnTo>
                    <a:pt x="371" y="1114"/>
                  </a:lnTo>
                  <a:lnTo>
                    <a:pt x="367" y="1110"/>
                  </a:lnTo>
                  <a:lnTo>
                    <a:pt x="363" y="1098"/>
                  </a:lnTo>
                  <a:lnTo>
                    <a:pt x="359" y="1086"/>
                  </a:lnTo>
                  <a:lnTo>
                    <a:pt x="359" y="1078"/>
                  </a:lnTo>
                  <a:lnTo>
                    <a:pt x="355" y="1073"/>
                  </a:lnTo>
                  <a:lnTo>
                    <a:pt x="347" y="1069"/>
                  </a:lnTo>
                  <a:lnTo>
                    <a:pt x="343" y="1069"/>
                  </a:lnTo>
                  <a:lnTo>
                    <a:pt x="335" y="1061"/>
                  </a:lnTo>
                  <a:lnTo>
                    <a:pt x="331" y="1049"/>
                  </a:lnTo>
                  <a:lnTo>
                    <a:pt x="310" y="1049"/>
                  </a:lnTo>
                  <a:lnTo>
                    <a:pt x="298" y="1041"/>
                  </a:lnTo>
                  <a:lnTo>
                    <a:pt x="242" y="1041"/>
                  </a:lnTo>
                  <a:lnTo>
                    <a:pt x="206" y="1049"/>
                  </a:lnTo>
                  <a:lnTo>
                    <a:pt x="198" y="1037"/>
                  </a:lnTo>
                  <a:lnTo>
                    <a:pt x="185" y="1033"/>
                  </a:lnTo>
                  <a:lnTo>
                    <a:pt x="173" y="1017"/>
                  </a:lnTo>
                  <a:lnTo>
                    <a:pt x="161" y="1005"/>
                  </a:lnTo>
                  <a:lnTo>
                    <a:pt x="149" y="1001"/>
                  </a:lnTo>
                  <a:lnTo>
                    <a:pt x="145" y="997"/>
                  </a:lnTo>
                  <a:lnTo>
                    <a:pt x="121" y="993"/>
                  </a:lnTo>
                  <a:lnTo>
                    <a:pt x="101" y="989"/>
                  </a:lnTo>
                  <a:lnTo>
                    <a:pt x="97" y="977"/>
                  </a:lnTo>
                  <a:lnTo>
                    <a:pt x="85" y="969"/>
                  </a:lnTo>
                  <a:lnTo>
                    <a:pt x="81" y="969"/>
                  </a:lnTo>
                  <a:lnTo>
                    <a:pt x="72" y="965"/>
                  </a:lnTo>
                  <a:lnTo>
                    <a:pt x="68" y="952"/>
                  </a:lnTo>
                  <a:lnTo>
                    <a:pt x="68" y="936"/>
                  </a:lnTo>
                  <a:lnTo>
                    <a:pt x="64" y="928"/>
                  </a:lnTo>
                  <a:lnTo>
                    <a:pt x="64" y="924"/>
                  </a:lnTo>
                  <a:lnTo>
                    <a:pt x="60" y="900"/>
                  </a:lnTo>
                  <a:lnTo>
                    <a:pt x="60" y="872"/>
                  </a:lnTo>
                  <a:lnTo>
                    <a:pt x="56" y="864"/>
                  </a:lnTo>
                  <a:lnTo>
                    <a:pt x="52" y="831"/>
                  </a:lnTo>
                  <a:lnTo>
                    <a:pt x="52" y="819"/>
                  </a:lnTo>
                  <a:lnTo>
                    <a:pt x="52" y="807"/>
                  </a:lnTo>
                  <a:lnTo>
                    <a:pt x="56" y="779"/>
                  </a:lnTo>
                  <a:lnTo>
                    <a:pt x="64" y="747"/>
                  </a:lnTo>
                  <a:lnTo>
                    <a:pt x="64" y="714"/>
                  </a:lnTo>
                  <a:lnTo>
                    <a:pt x="64" y="686"/>
                  </a:lnTo>
                  <a:lnTo>
                    <a:pt x="60" y="650"/>
                  </a:lnTo>
                  <a:lnTo>
                    <a:pt x="56" y="614"/>
                  </a:lnTo>
                  <a:lnTo>
                    <a:pt x="52" y="605"/>
                  </a:lnTo>
                  <a:lnTo>
                    <a:pt x="48" y="593"/>
                  </a:lnTo>
                  <a:lnTo>
                    <a:pt x="36" y="581"/>
                  </a:lnTo>
                  <a:lnTo>
                    <a:pt x="20" y="573"/>
                  </a:lnTo>
                  <a:lnTo>
                    <a:pt x="20" y="553"/>
                  </a:lnTo>
                  <a:lnTo>
                    <a:pt x="12" y="537"/>
                  </a:lnTo>
                  <a:lnTo>
                    <a:pt x="4" y="529"/>
                  </a:lnTo>
                  <a:lnTo>
                    <a:pt x="0" y="529"/>
                  </a:lnTo>
                  <a:lnTo>
                    <a:pt x="0" y="505"/>
                  </a:lnTo>
                  <a:lnTo>
                    <a:pt x="0" y="476"/>
                  </a:lnTo>
                  <a:lnTo>
                    <a:pt x="8" y="468"/>
                  </a:lnTo>
                  <a:lnTo>
                    <a:pt x="20" y="460"/>
                  </a:lnTo>
                  <a:lnTo>
                    <a:pt x="28" y="440"/>
                  </a:lnTo>
                  <a:lnTo>
                    <a:pt x="44" y="420"/>
                  </a:lnTo>
                  <a:lnTo>
                    <a:pt x="52" y="408"/>
                  </a:lnTo>
                  <a:lnTo>
                    <a:pt x="68" y="380"/>
                  </a:lnTo>
                  <a:lnTo>
                    <a:pt x="72" y="359"/>
                  </a:lnTo>
                  <a:lnTo>
                    <a:pt x="72" y="311"/>
                  </a:lnTo>
                  <a:lnTo>
                    <a:pt x="68" y="295"/>
                  </a:lnTo>
                  <a:lnTo>
                    <a:pt x="68" y="275"/>
                  </a:lnTo>
                  <a:lnTo>
                    <a:pt x="85" y="271"/>
                  </a:lnTo>
                  <a:lnTo>
                    <a:pt x="97" y="263"/>
                  </a:lnTo>
                  <a:lnTo>
                    <a:pt x="133" y="263"/>
                  </a:lnTo>
                  <a:lnTo>
                    <a:pt x="161" y="259"/>
                  </a:lnTo>
                  <a:lnTo>
                    <a:pt x="165" y="254"/>
                  </a:lnTo>
                  <a:lnTo>
                    <a:pt x="169" y="250"/>
                  </a:lnTo>
                  <a:lnTo>
                    <a:pt x="173" y="230"/>
                  </a:lnTo>
                  <a:lnTo>
                    <a:pt x="177" y="206"/>
                  </a:lnTo>
                  <a:lnTo>
                    <a:pt x="185" y="202"/>
                  </a:lnTo>
                  <a:lnTo>
                    <a:pt x="194" y="198"/>
                  </a:lnTo>
                  <a:lnTo>
                    <a:pt x="202" y="198"/>
                  </a:lnTo>
                  <a:lnTo>
                    <a:pt x="218" y="198"/>
                  </a:lnTo>
                  <a:lnTo>
                    <a:pt x="222" y="202"/>
                  </a:lnTo>
                  <a:lnTo>
                    <a:pt x="226" y="206"/>
                  </a:lnTo>
                  <a:lnTo>
                    <a:pt x="230" y="210"/>
                  </a:lnTo>
                  <a:lnTo>
                    <a:pt x="234" y="214"/>
                  </a:lnTo>
                  <a:lnTo>
                    <a:pt x="246" y="218"/>
                  </a:lnTo>
                  <a:lnTo>
                    <a:pt x="250" y="222"/>
                  </a:lnTo>
                  <a:lnTo>
                    <a:pt x="286" y="222"/>
                  </a:lnTo>
                  <a:lnTo>
                    <a:pt x="306" y="218"/>
                  </a:lnTo>
                  <a:lnTo>
                    <a:pt x="315" y="214"/>
                  </a:lnTo>
                  <a:lnTo>
                    <a:pt x="319" y="206"/>
                  </a:lnTo>
                  <a:lnTo>
                    <a:pt x="331" y="198"/>
                  </a:lnTo>
                  <a:lnTo>
                    <a:pt x="335" y="194"/>
                  </a:lnTo>
                  <a:lnTo>
                    <a:pt x="343" y="178"/>
                  </a:lnTo>
                  <a:lnTo>
                    <a:pt x="351" y="166"/>
                  </a:lnTo>
                  <a:lnTo>
                    <a:pt x="359" y="158"/>
                  </a:lnTo>
                  <a:lnTo>
                    <a:pt x="371" y="154"/>
                  </a:lnTo>
                  <a:lnTo>
                    <a:pt x="387" y="154"/>
                  </a:lnTo>
                  <a:lnTo>
                    <a:pt x="399" y="154"/>
                  </a:lnTo>
                  <a:lnTo>
                    <a:pt x="411" y="154"/>
                  </a:lnTo>
                  <a:lnTo>
                    <a:pt x="423" y="150"/>
                  </a:lnTo>
                  <a:lnTo>
                    <a:pt x="436" y="142"/>
                  </a:lnTo>
                  <a:lnTo>
                    <a:pt x="444" y="137"/>
                  </a:lnTo>
                  <a:lnTo>
                    <a:pt x="448" y="121"/>
                  </a:lnTo>
                  <a:lnTo>
                    <a:pt x="460" y="113"/>
                  </a:lnTo>
                  <a:lnTo>
                    <a:pt x="464" y="89"/>
                  </a:lnTo>
                  <a:lnTo>
                    <a:pt x="468" y="73"/>
                  </a:lnTo>
                  <a:lnTo>
                    <a:pt x="496" y="73"/>
                  </a:lnTo>
                  <a:lnTo>
                    <a:pt x="524" y="65"/>
                  </a:lnTo>
                  <a:lnTo>
                    <a:pt x="544" y="53"/>
                  </a:lnTo>
                  <a:lnTo>
                    <a:pt x="553" y="41"/>
                  </a:lnTo>
                  <a:lnTo>
                    <a:pt x="557" y="16"/>
                  </a:lnTo>
                  <a:lnTo>
                    <a:pt x="557" y="0"/>
                  </a:lnTo>
                  <a:lnTo>
                    <a:pt x="565" y="0"/>
                  </a:lnTo>
                  <a:lnTo>
                    <a:pt x="581" y="0"/>
                  </a:lnTo>
                  <a:lnTo>
                    <a:pt x="585" y="4"/>
                  </a:lnTo>
                  <a:lnTo>
                    <a:pt x="593" y="8"/>
                  </a:lnTo>
                  <a:lnTo>
                    <a:pt x="609" y="12"/>
                  </a:lnTo>
                  <a:lnTo>
                    <a:pt x="629" y="16"/>
                  </a:lnTo>
                  <a:lnTo>
                    <a:pt x="641" y="29"/>
                  </a:lnTo>
                  <a:lnTo>
                    <a:pt x="645" y="41"/>
                  </a:lnTo>
                  <a:lnTo>
                    <a:pt x="653" y="45"/>
                  </a:lnTo>
                  <a:lnTo>
                    <a:pt x="661" y="53"/>
                  </a:lnTo>
                  <a:lnTo>
                    <a:pt x="670" y="65"/>
                  </a:lnTo>
                  <a:lnTo>
                    <a:pt x="686" y="65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30" y="85"/>
                  </a:lnTo>
                  <a:lnTo>
                    <a:pt x="734" y="93"/>
                  </a:lnTo>
                  <a:lnTo>
                    <a:pt x="750" y="117"/>
                  </a:lnTo>
                  <a:lnTo>
                    <a:pt x="750" y="125"/>
                  </a:lnTo>
                  <a:lnTo>
                    <a:pt x="750" y="137"/>
                  </a:lnTo>
                  <a:lnTo>
                    <a:pt x="746" y="154"/>
                  </a:lnTo>
                  <a:lnTo>
                    <a:pt x="734" y="166"/>
                  </a:lnTo>
                  <a:lnTo>
                    <a:pt x="730" y="170"/>
                  </a:lnTo>
                  <a:lnTo>
                    <a:pt x="730" y="174"/>
                  </a:lnTo>
                  <a:lnTo>
                    <a:pt x="730" y="190"/>
                  </a:lnTo>
                  <a:lnTo>
                    <a:pt x="722" y="206"/>
                  </a:lnTo>
                  <a:lnTo>
                    <a:pt x="718" y="210"/>
                  </a:lnTo>
                  <a:lnTo>
                    <a:pt x="714" y="214"/>
                  </a:lnTo>
                  <a:lnTo>
                    <a:pt x="714" y="230"/>
                  </a:lnTo>
                  <a:lnTo>
                    <a:pt x="714" y="250"/>
                  </a:lnTo>
                  <a:lnTo>
                    <a:pt x="718" y="259"/>
                  </a:lnTo>
                  <a:lnTo>
                    <a:pt x="722" y="271"/>
                  </a:lnTo>
                  <a:lnTo>
                    <a:pt x="730" y="327"/>
                  </a:lnTo>
                  <a:lnTo>
                    <a:pt x="730" y="355"/>
                  </a:lnTo>
                  <a:lnTo>
                    <a:pt x="730" y="367"/>
                  </a:lnTo>
                  <a:lnTo>
                    <a:pt x="730" y="380"/>
                  </a:lnTo>
                  <a:lnTo>
                    <a:pt x="730" y="440"/>
                  </a:lnTo>
                  <a:lnTo>
                    <a:pt x="730" y="493"/>
                  </a:lnTo>
                  <a:lnTo>
                    <a:pt x="722" y="505"/>
                  </a:lnTo>
                  <a:lnTo>
                    <a:pt x="714" y="525"/>
                  </a:lnTo>
                  <a:lnTo>
                    <a:pt x="710" y="529"/>
                  </a:lnTo>
                  <a:lnTo>
                    <a:pt x="698" y="529"/>
                  </a:lnTo>
                  <a:lnTo>
                    <a:pt x="694" y="549"/>
                  </a:lnTo>
                  <a:lnTo>
                    <a:pt x="686" y="573"/>
                  </a:lnTo>
                  <a:lnTo>
                    <a:pt x="690" y="605"/>
                  </a:lnTo>
                  <a:lnTo>
                    <a:pt x="694" y="642"/>
                  </a:lnTo>
                  <a:lnTo>
                    <a:pt x="694" y="674"/>
                  </a:lnTo>
                  <a:lnTo>
                    <a:pt x="694" y="710"/>
                  </a:lnTo>
                  <a:lnTo>
                    <a:pt x="694" y="747"/>
                  </a:lnTo>
                  <a:lnTo>
                    <a:pt x="694" y="779"/>
                  </a:lnTo>
                  <a:lnTo>
                    <a:pt x="686" y="799"/>
                  </a:lnTo>
                  <a:lnTo>
                    <a:pt x="682" y="823"/>
                  </a:lnTo>
                  <a:lnTo>
                    <a:pt x="682" y="835"/>
                  </a:lnTo>
                  <a:lnTo>
                    <a:pt x="682" y="856"/>
                  </a:lnTo>
                  <a:lnTo>
                    <a:pt x="686" y="860"/>
                  </a:lnTo>
                  <a:lnTo>
                    <a:pt x="710" y="864"/>
                  </a:lnTo>
                  <a:lnTo>
                    <a:pt x="742" y="872"/>
                  </a:lnTo>
                  <a:lnTo>
                    <a:pt x="746" y="872"/>
                  </a:lnTo>
                  <a:lnTo>
                    <a:pt x="746" y="876"/>
                  </a:lnTo>
                  <a:lnTo>
                    <a:pt x="746" y="884"/>
                  </a:lnTo>
                  <a:lnTo>
                    <a:pt x="746" y="892"/>
                  </a:lnTo>
                  <a:lnTo>
                    <a:pt x="734" y="900"/>
                  </a:lnTo>
                  <a:lnTo>
                    <a:pt x="730" y="908"/>
                  </a:lnTo>
                  <a:lnTo>
                    <a:pt x="698" y="916"/>
                  </a:lnTo>
                  <a:lnTo>
                    <a:pt x="666" y="924"/>
                  </a:lnTo>
                  <a:lnTo>
                    <a:pt x="661" y="924"/>
                  </a:lnTo>
                  <a:lnTo>
                    <a:pt x="657" y="928"/>
                  </a:lnTo>
                  <a:lnTo>
                    <a:pt x="641" y="928"/>
                  </a:lnTo>
                  <a:lnTo>
                    <a:pt x="625" y="928"/>
                  </a:lnTo>
                  <a:lnTo>
                    <a:pt x="609" y="956"/>
                  </a:lnTo>
                  <a:lnTo>
                    <a:pt x="605" y="969"/>
                  </a:lnTo>
                  <a:lnTo>
                    <a:pt x="605" y="993"/>
                  </a:lnTo>
                  <a:lnTo>
                    <a:pt x="601" y="1013"/>
                  </a:lnTo>
                  <a:lnTo>
                    <a:pt x="601" y="1017"/>
                  </a:lnTo>
                  <a:lnTo>
                    <a:pt x="597" y="1017"/>
                  </a:lnTo>
                  <a:lnTo>
                    <a:pt x="593" y="1029"/>
                  </a:lnTo>
                  <a:lnTo>
                    <a:pt x="593" y="1037"/>
                  </a:lnTo>
                  <a:lnTo>
                    <a:pt x="577" y="1049"/>
                  </a:lnTo>
                  <a:lnTo>
                    <a:pt x="565" y="1065"/>
                  </a:lnTo>
                  <a:lnTo>
                    <a:pt x="581" y="1065"/>
                  </a:lnTo>
                  <a:lnTo>
                    <a:pt x="593" y="1073"/>
                  </a:lnTo>
                  <a:lnTo>
                    <a:pt x="601" y="1073"/>
                  </a:lnTo>
                  <a:lnTo>
                    <a:pt x="609" y="1073"/>
                  </a:lnTo>
                  <a:lnTo>
                    <a:pt x="633" y="1065"/>
                  </a:lnTo>
                  <a:lnTo>
                    <a:pt x="645" y="1065"/>
                  </a:lnTo>
                  <a:lnTo>
                    <a:pt x="657" y="1069"/>
                  </a:lnTo>
                  <a:lnTo>
                    <a:pt x="670" y="1069"/>
                  </a:lnTo>
                  <a:lnTo>
                    <a:pt x="666" y="1073"/>
                  </a:lnTo>
                  <a:lnTo>
                    <a:pt x="661" y="1078"/>
                  </a:lnTo>
                  <a:lnTo>
                    <a:pt x="645" y="1086"/>
                  </a:lnTo>
                  <a:lnTo>
                    <a:pt x="641" y="1090"/>
                  </a:lnTo>
                  <a:lnTo>
                    <a:pt x="613" y="1090"/>
                  </a:lnTo>
                  <a:lnTo>
                    <a:pt x="593" y="1098"/>
                  </a:lnTo>
                  <a:lnTo>
                    <a:pt x="577" y="1106"/>
                  </a:lnTo>
                  <a:lnTo>
                    <a:pt x="557" y="1114"/>
                  </a:lnTo>
                  <a:lnTo>
                    <a:pt x="553" y="1118"/>
                  </a:lnTo>
                  <a:lnTo>
                    <a:pt x="544" y="1118"/>
                  </a:lnTo>
                  <a:lnTo>
                    <a:pt x="532" y="1126"/>
                  </a:lnTo>
                  <a:lnTo>
                    <a:pt x="524" y="1142"/>
                  </a:lnTo>
                  <a:lnTo>
                    <a:pt x="524" y="1146"/>
                  </a:lnTo>
                  <a:lnTo>
                    <a:pt x="524" y="1150"/>
                  </a:lnTo>
                  <a:lnTo>
                    <a:pt x="524" y="1154"/>
                  </a:lnTo>
                  <a:lnTo>
                    <a:pt x="528" y="1154"/>
                  </a:lnTo>
                  <a:lnTo>
                    <a:pt x="528" y="1162"/>
                  </a:lnTo>
                  <a:lnTo>
                    <a:pt x="532" y="1170"/>
                  </a:lnTo>
                  <a:lnTo>
                    <a:pt x="544" y="1182"/>
                  </a:lnTo>
                  <a:lnTo>
                    <a:pt x="549" y="1190"/>
                  </a:lnTo>
                  <a:lnTo>
                    <a:pt x="549" y="1195"/>
                  </a:lnTo>
                  <a:lnTo>
                    <a:pt x="549" y="1199"/>
                  </a:lnTo>
                  <a:lnTo>
                    <a:pt x="544" y="1203"/>
                  </a:lnTo>
                  <a:lnTo>
                    <a:pt x="532" y="1207"/>
                  </a:lnTo>
                  <a:lnTo>
                    <a:pt x="520" y="1207"/>
                  </a:lnTo>
                  <a:lnTo>
                    <a:pt x="504" y="1207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8" name="Freeform 37"/>
            <p:cNvSpPr>
              <a:spLocks/>
            </p:cNvSpPr>
            <p:nvPr/>
          </p:nvSpPr>
          <p:spPr bwMode="auto">
            <a:xfrm>
              <a:off x="4203630" y="3624263"/>
              <a:ext cx="1084245" cy="828675"/>
            </a:xfrm>
            <a:custGeom>
              <a:avLst/>
              <a:gdLst>
                <a:gd name="T0" fmla="*/ 2147483647 w 1207"/>
                <a:gd name="T1" fmla="*/ 2147483647 h 952"/>
                <a:gd name="T2" fmla="*/ 2147483647 w 1207"/>
                <a:gd name="T3" fmla="*/ 2147483647 h 952"/>
                <a:gd name="T4" fmla="*/ 2147483647 w 1207"/>
                <a:gd name="T5" fmla="*/ 2147483647 h 952"/>
                <a:gd name="T6" fmla="*/ 2147483647 w 1207"/>
                <a:gd name="T7" fmla="*/ 2147483647 h 952"/>
                <a:gd name="T8" fmla="*/ 2147483647 w 1207"/>
                <a:gd name="T9" fmla="*/ 2147483647 h 952"/>
                <a:gd name="T10" fmla="*/ 2147483647 w 1207"/>
                <a:gd name="T11" fmla="*/ 2147483647 h 952"/>
                <a:gd name="T12" fmla="*/ 2147483647 w 1207"/>
                <a:gd name="T13" fmla="*/ 2147483647 h 952"/>
                <a:gd name="T14" fmla="*/ 2147483647 w 1207"/>
                <a:gd name="T15" fmla="*/ 2147483647 h 952"/>
                <a:gd name="T16" fmla="*/ 2147483647 w 1207"/>
                <a:gd name="T17" fmla="*/ 2147483647 h 952"/>
                <a:gd name="T18" fmla="*/ 2147483647 w 1207"/>
                <a:gd name="T19" fmla="*/ 2147483647 h 952"/>
                <a:gd name="T20" fmla="*/ 2147483647 w 1207"/>
                <a:gd name="T21" fmla="*/ 2147483647 h 952"/>
                <a:gd name="T22" fmla="*/ 2147483647 w 1207"/>
                <a:gd name="T23" fmla="*/ 2147483647 h 952"/>
                <a:gd name="T24" fmla="*/ 2147483647 w 1207"/>
                <a:gd name="T25" fmla="*/ 2147483647 h 952"/>
                <a:gd name="T26" fmla="*/ 2147483647 w 1207"/>
                <a:gd name="T27" fmla="*/ 2147483647 h 952"/>
                <a:gd name="T28" fmla="*/ 2147483647 w 1207"/>
                <a:gd name="T29" fmla="*/ 2147483647 h 952"/>
                <a:gd name="T30" fmla="*/ 2147483647 w 1207"/>
                <a:gd name="T31" fmla="*/ 2147483647 h 952"/>
                <a:gd name="T32" fmla="*/ 2147483647 w 1207"/>
                <a:gd name="T33" fmla="*/ 2147483647 h 952"/>
                <a:gd name="T34" fmla="*/ 2147483647 w 1207"/>
                <a:gd name="T35" fmla="*/ 2147483647 h 952"/>
                <a:gd name="T36" fmla="*/ 2147483647 w 1207"/>
                <a:gd name="T37" fmla="*/ 2147483647 h 952"/>
                <a:gd name="T38" fmla="*/ 2147483647 w 1207"/>
                <a:gd name="T39" fmla="*/ 2147483647 h 952"/>
                <a:gd name="T40" fmla="*/ 2147483647 w 1207"/>
                <a:gd name="T41" fmla="*/ 2147483647 h 952"/>
                <a:gd name="T42" fmla="*/ 2147483647 w 1207"/>
                <a:gd name="T43" fmla="*/ 2147483647 h 952"/>
                <a:gd name="T44" fmla="*/ 2147483647 w 1207"/>
                <a:gd name="T45" fmla="*/ 2147483647 h 952"/>
                <a:gd name="T46" fmla="*/ 2147483647 w 1207"/>
                <a:gd name="T47" fmla="*/ 2147483647 h 952"/>
                <a:gd name="T48" fmla="*/ 2147483647 w 1207"/>
                <a:gd name="T49" fmla="*/ 2147483647 h 952"/>
                <a:gd name="T50" fmla="*/ 2147483647 w 1207"/>
                <a:gd name="T51" fmla="*/ 2147483647 h 952"/>
                <a:gd name="T52" fmla="*/ 2147483647 w 1207"/>
                <a:gd name="T53" fmla="*/ 2147483647 h 952"/>
                <a:gd name="T54" fmla="*/ 2147483647 w 1207"/>
                <a:gd name="T55" fmla="*/ 2147483647 h 952"/>
                <a:gd name="T56" fmla="*/ 2147483647 w 1207"/>
                <a:gd name="T57" fmla="*/ 2147483647 h 952"/>
                <a:gd name="T58" fmla="*/ 2147483647 w 1207"/>
                <a:gd name="T59" fmla="*/ 2147483647 h 952"/>
                <a:gd name="T60" fmla="*/ 2147483647 w 1207"/>
                <a:gd name="T61" fmla="*/ 2147483647 h 952"/>
                <a:gd name="T62" fmla="*/ 2147483647 w 1207"/>
                <a:gd name="T63" fmla="*/ 0 h 952"/>
                <a:gd name="T64" fmla="*/ 2147483647 w 1207"/>
                <a:gd name="T65" fmla="*/ 2147483647 h 952"/>
                <a:gd name="T66" fmla="*/ 2147483647 w 1207"/>
                <a:gd name="T67" fmla="*/ 2147483647 h 952"/>
                <a:gd name="T68" fmla="*/ 2147483647 w 1207"/>
                <a:gd name="T69" fmla="*/ 2147483647 h 952"/>
                <a:gd name="T70" fmla="*/ 2147483647 w 1207"/>
                <a:gd name="T71" fmla="*/ 2147483647 h 952"/>
                <a:gd name="T72" fmla="*/ 2147483647 w 1207"/>
                <a:gd name="T73" fmla="*/ 2147483647 h 952"/>
                <a:gd name="T74" fmla="*/ 2147483647 w 1207"/>
                <a:gd name="T75" fmla="*/ 2147483647 h 952"/>
                <a:gd name="T76" fmla="*/ 2147483647 w 1207"/>
                <a:gd name="T77" fmla="*/ 2147483647 h 952"/>
                <a:gd name="T78" fmla="*/ 2147483647 w 1207"/>
                <a:gd name="T79" fmla="*/ 2147483647 h 952"/>
                <a:gd name="T80" fmla="*/ 2147483647 w 1207"/>
                <a:gd name="T81" fmla="*/ 2147483647 h 952"/>
                <a:gd name="T82" fmla="*/ 2147483647 w 1207"/>
                <a:gd name="T83" fmla="*/ 2147483647 h 952"/>
                <a:gd name="T84" fmla="*/ 2147483647 w 1207"/>
                <a:gd name="T85" fmla="*/ 2147483647 h 952"/>
                <a:gd name="T86" fmla="*/ 2147483647 w 1207"/>
                <a:gd name="T87" fmla="*/ 2147483647 h 952"/>
                <a:gd name="T88" fmla="*/ 2147483647 w 1207"/>
                <a:gd name="T89" fmla="*/ 2147483647 h 952"/>
                <a:gd name="T90" fmla="*/ 2147483647 w 1207"/>
                <a:gd name="T91" fmla="*/ 2147483647 h 952"/>
                <a:gd name="T92" fmla="*/ 2147483647 w 1207"/>
                <a:gd name="T93" fmla="*/ 2147483647 h 952"/>
                <a:gd name="T94" fmla="*/ 2147483647 w 1207"/>
                <a:gd name="T95" fmla="*/ 2147483647 h 952"/>
                <a:gd name="T96" fmla="*/ 2147483647 w 1207"/>
                <a:gd name="T97" fmla="*/ 2147483647 h 952"/>
                <a:gd name="T98" fmla="*/ 2147483647 w 1207"/>
                <a:gd name="T99" fmla="*/ 2147483647 h 952"/>
                <a:gd name="T100" fmla="*/ 2147483647 w 1207"/>
                <a:gd name="T101" fmla="*/ 2147483647 h 952"/>
                <a:gd name="T102" fmla="*/ 2147483647 w 1207"/>
                <a:gd name="T103" fmla="*/ 2147483647 h 9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7"/>
                <a:gd name="T157" fmla="*/ 0 h 952"/>
                <a:gd name="T158" fmla="*/ 1207 w 1207"/>
                <a:gd name="T159" fmla="*/ 952 h 9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7" h="952">
                  <a:moveTo>
                    <a:pt x="545" y="952"/>
                  </a:moveTo>
                  <a:lnTo>
                    <a:pt x="533" y="940"/>
                  </a:lnTo>
                  <a:lnTo>
                    <a:pt x="521" y="924"/>
                  </a:lnTo>
                  <a:lnTo>
                    <a:pt x="521" y="916"/>
                  </a:lnTo>
                  <a:lnTo>
                    <a:pt x="517" y="908"/>
                  </a:lnTo>
                  <a:lnTo>
                    <a:pt x="509" y="904"/>
                  </a:lnTo>
                  <a:lnTo>
                    <a:pt x="505" y="888"/>
                  </a:lnTo>
                  <a:lnTo>
                    <a:pt x="476" y="888"/>
                  </a:lnTo>
                  <a:lnTo>
                    <a:pt x="452" y="888"/>
                  </a:lnTo>
                  <a:lnTo>
                    <a:pt x="444" y="892"/>
                  </a:lnTo>
                  <a:lnTo>
                    <a:pt x="432" y="896"/>
                  </a:lnTo>
                  <a:lnTo>
                    <a:pt x="412" y="896"/>
                  </a:lnTo>
                  <a:lnTo>
                    <a:pt x="408" y="904"/>
                  </a:lnTo>
                  <a:lnTo>
                    <a:pt x="404" y="908"/>
                  </a:lnTo>
                  <a:lnTo>
                    <a:pt x="396" y="908"/>
                  </a:lnTo>
                  <a:lnTo>
                    <a:pt x="380" y="916"/>
                  </a:lnTo>
                  <a:lnTo>
                    <a:pt x="359" y="916"/>
                  </a:lnTo>
                  <a:lnTo>
                    <a:pt x="335" y="916"/>
                  </a:lnTo>
                  <a:lnTo>
                    <a:pt x="331" y="916"/>
                  </a:lnTo>
                  <a:lnTo>
                    <a:pt x="327" y="908"/>
                  </a:lnTo>
                  <a:lnTo>
                    <a:pt x="323" y="904"/>
                  </a:lnTo>
                  <a:lnTo>
                    <a:pt x="323" y="896"/>
                  </a:lnTo>
                  <a:lnTo>
                    <a:pt x="315" y="888"/>
                  </a:lnTo>
                  <a:lnTo>
                    <a:pt x="299" y="871"/>
                  </a:lnTo>
                  <a:lnTo>
                    <a:pt x="295" y="867"/>
                  </a:lnTo>
                  <a:lnTo>
                    <a:pt x="291" y="855"/>
                  </a:lnTo>
                  <a:lnTo>
                    <a:pt x="275" y="839"/>
                  </a:lnTo>
                  <a:lnTo>
                    <a:pt x="247" y="799"/>
                  </a:lnTo>
                  <a:lnTo>
                    <a:pt x="238" y="791"/>
                  </a:lnTo>
                  <a:lnTo>
                    <a:pt x="234" y="783"/>
                  </a:lnTo>
                  <a:lnTo>
                    <a:pt x="230" y="775"/>
                  </a:lnTo>
                  <a:lnTo>
                    <a:pt x="218" y="771"/>
                  </a:lnTo>
                  <a:lnTo>
                    <a:pt x="206" y="750"/>
                  </a:lnTo>
                  <a:lnTo>
                    <a:pt x="198" y="726"/>
                  </a:lnTo>
                  <a:lnTo>
                    <a:pt x="186" y="726"/>
                  </a:lnTo>
                  <a:lnTo>
                    <a:pt x="178" y="726"/>
                  </a:lnTo>
                  <a:lnTo>
                    <a:pt x="178" y="718"/>
                  </a:lnTo>
                  <a:lnTo>
                    <a:pt x="178" y="714"/>
                  </a:lnTo>
                  <a:lnTo>
                    <a:pt x="93" y="726"/>
                  </a:lnTo>
                  <a:lnTo>
                    <a:pt x="69" y="726"/>
                  </a:lnTo>
                  <a:lnTo>
                    <a:pt x="65" y="722"/>
                  </a:lnTo>
                  <a:lnTo>
                    <a:pt x="65" y="718"/>
                  </a:lnTo>
                  <a:lnTo>
                    <a:pt x="57" y="702"/>
                  </a:lnTo>
                  <a:lnTo>
                    <a:pt x="57" y="690"/>
                  </a:lnTo>
                  <a:lnTo>
                    <a:pt x="57" y="686"/>
                  </a:lnTo>
                  <a:lnTo>
                    <a:pt x="57" y="678"/>
                  </a:lnTo>
                  <a:lnTo>
                    <a:pt x="57" y="670"/>
                  </a:lnTo>
                  <a:lnTo>
                    <a:pt x="29" y="666"/>
                  </a:lnTo>
                  <a:lnTo>
                    <a:pt x="21" y="662"/>
                  </a:lnTo>
                  <a:lnTo>
                    <a:pt x="9" y="650"/>
                  </a:lnTo>
                  <a:lnTo>
                    <a:pt x="0" y="633"/>
                  </a:lnTo>
                  <a:lnTo>
                    <a:pt x="0" y="617"/>
                  </a:lnTo>
                  <a:lnTo>
                    <a:pt x="0" y="605"/>
                  </a:lnTo>
                  <a:lnTo>
                    <a:pt x="9" y="593"/>
                  </a:lnTo>
                  <a:lnTo>
                    <a:pt x="17" y="577"/>
                  </a:lnTo>
                  <a:lnTo>
                    <a:pt x="17" y="557"/>
                  </a:lnTo>
                  <a:lnTo>
                    <a:pt x="17" y="541"/>
                  </a:lnTo>
                  <a:lnTo>
                    <a:pt x="13" y="524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4" y="492"/>
                  </a:lnTo>
                  <a:lnTo>
                    <a:pt x="4" y="472"/>
                  </a:lnTo>
                  <a:lnTo>
                    <a:pt x="4" y="460"/>
                  </a:lnTo>
                  <a:lnTo>
                    <a:pt x="13" y="456"/>
                  </a:lnTo>
                  <a:lnTo>
                    <a:pt x="17" y="452"/>
                  </a:lnTo>
                  <a:lnTo>
                    <a:pt x="37" y="448"/>
                  </a:lnTo>
                  <a:lnTo>
                    <a:pt x="57" y="436"/>
                  </a:lnTo>
                  <a:lnTo>
                    <a:pt x="65" y="424"/>
                  </a:lnTo>
                  <a:lnTo>
                    <a:pt x="73" y="411"/>
                  </a:lnTo>
                  <a:lnTo>
                    <a:pt x="81" y="407"/>
                  </a:lnTo>
                  <a:lnTo>
                    <a:pt x="93" y="399"/>
                  </a:lnTo>
                  <a:lnTo>
                    <a:pt x="101" y="391"/>
                  </a:lnTo>
                  <a:lnTo>
                    <a:pt x="105" y="379"/>
                  </a:lnTo>
                  <a:lnTo>
                    <a:pt x="105" y="371"/>
                  </a:lnTo>
                  <a:lnTo>
                    <a:pt x="105" y="355"/>
                  </a:lnTo>
                  <a:lnTo>
                    <a:pt x="101" y="347"/>
                  </a:lnTo>
                  <a:lnTo>
                    <a:pt x="97" y="335"/>
                  </a:lnTo>
                  <a:lnTo>
                    <a:pt x="89" y="335"/>
                  </a:lnTo>
                  <a:lnTo>
                    <a:pt x="77" y="323"/>
                  </a:lnTo>
                  <a:lnTo>
                    <a:pt x="69" y="323"/>
                  </a:lnTo>
                  <a:lnTo>
                    <a:pt x="57" y="319"/>
                  </a:lnTo>
                  <a:lnTo>
                    <a:pt x="53" y="307"/>
                  </a:lnTo>
                  <a:lnTo>
                    <a:pt x="41" y="307"/>
                  </a:lnTo>
                  <a:lnTo>
                    <a:pt x="29" y="303"/>
                  </a:lnTo>
                  <a:lnTo>
                    <a:pt x="17" y="294"/>
                  </a:lnTo>
                  <a:lnTo>
                    <a:pt x="4" y="282"/>
                  </a:lnTo>
                  <a:lnTo>
                    <a:pt x="4" y="270"/>
                  </a:lnTo>
                  <a:lnTo>
                    <a:pt x="4" y="266"/>
                  </a:lnTo>
                  <a:lnTo>
                    <a:pt x="21" y="258"/>
                  </a:lnTo>
                  <a:lnTo>
                    <a:pt x="41" y="250"/>
                  </a:lnTo>
                  <a:lnTo>
                    <a:pt x="53" y="250"/>
                  </a:lnTo>
                  <a:lnTo>
                    <a:pt x="65" y="250"/>
                  </a:lnTo>
                  <a:lnTo>
                    <a:pt x="73" y="234"/>
                  </a:lnTo>
                  <a:lnTo>
                    <a:pt x="89" y="218"/>
                  </a:lnTo>
                  <a:lnTo>
                    <a:pt x="89" y="206"/>
                  </a:lnTo>
                  <a:lnTo>
                    <a:pt x="89" y="186"/>
                  </a:lnTo>
                  <a:lnTo>
                    <a:pt x="105" y="186"/>
                  </a:lnTo>
                  <a:lnTo>
                    <a:pt x="121" y="182"/>
                  </a:lnTo>
                  <a:lnTo>
                    <a:pt x="142" y="182"/>
                  </a:lnTo>
                  <a:lnTo>
                    <a:pt x="158" y="182"/>
                  </a:lnTo>
                  <a:lnTo>
                    <a:pt x="194" y="186"/>
                  </a:lnTo>
                  <a:lnTo>
                    <a:pt x="222" y="198"/>
                  </a:lnTo>
                  <a:lnTo>
                    <a:pt x="251" y="198"/>
                  </a:lnTo>
                  <a:lnTo>
                    <a:pt x="283" y="202"/>
                  </a:lnTo>
                  <a:lnTo>
                    <a:pt x="295" y="206"/>
                  </a:lnTo>
                  <a:lnTo>
                    <a:pt x="319" y="210"/>
                  </a:lnTo>
                  <a:lnTo>
                    <a:pt x="343" y="218"/>
                  </a:lnTo>
                  <a:lnTo>
                    <a:pt x="359" y="218"/>
                  </a:lnTo>
                  <a:lnTo>
                    <a:pt x="380" y="218"/>
                  </a:lnTo>
                  <a:lnTo>
                    <a:pt x="384" y="214"/>
                  </a:lnTo>
                  <a:lnTo>
                    <a:pt x="400" y="210"/>
                  </a:lnTo>
                  <a:lnTo>
                    <a:pt x="404" y="206"/>
                  </a:lnTo>
                  <a:lnTo>
                    <a:pt x="428" y="202"/>
                  </a:lnTo>
                  <a:lnTo>
                    <a:pt x="444" y="202"/>
                  </a:lnTo>
                  <a:lnTo>
                    <a:pt x="452" y="198"/>
                  </a:lnTo>
                  <a:lnTo>
                    <a:pt x="476" y="186"/>
                  </a:lnTo>
                  <a:lnTo>
                    <a:pt x="509" y="182"/>
                  </a:lnTo>
                  <a:lnTo>
                    <a:pt x="509" y="177"/>
                  </a:lnTo>
                  <a:lnTo>
                    <a:pt x="509" y="173"/>
                  </a:lnTo>
                  <a:lnTo>
                    <a:pt x="517" y="169"/>
                  </a:lnTo>
                  <a:lnTo>
                    <a:pt x="525" y="169"/>
                  </a:lnTo>
                  <a:lnTo>
                    <a:pt x="533" y="165"/>
                  </a:lnTo>
                  <a:lnTo>
                    <a:pt x="549" y="165"/>
                  </a:lnTo>
                  <a:lnTo>
                    <a:pt x="585" y="153"/>
                  </a:lnTo>
                  <a:lnTo>
                    <a:pt x="662" y="129"/>
                  </a:lnTo>
                  <a:lnTo>
                    <a:pt x="670" y="125"/>
                  </a:lnTo>
                  <a:lnTo>
                    <a:pt x="682" y="117"/>
                  </a:lnTo>
                  <a:lnTo>
                    <a:pt x="686" y="117"/>
                  </a:lnTo>
                  <a:lnTo>
                    <a:pt x="698" y="113"/>
                  </a:lnTo>
                  <a:lnTo>
                    <a:pt x="715" y="101"/>
                  </a:lnTo>
                  <a:lnTo>
                    <a:pt x="735" y="81"/>
                  </a:lnTo>
                  <a:lnTo>
                    <a:pt x="755" y="81"/>
                  </a:lnTo>
                  <a:lnTo>
                    <a:pt x="807" y="89"/>
                  </a:lnTo>
                  <a:lnTo>
                    <a:pt x="831" y="89"/>
                  </a:lnTo>
                  <a:lnTo>
                    <a:pt x="860" y="89"/>
                  </a:lnTo>
                  <a:lnTo>
                    <a:pt x="864" y="93"/>
                  </a:lnTo>
                  <a:lnTo>
                    <a:pt x="868" y="101"/>
                  </a:lnTo>
                  <a:lnTo>
                    <a:pt x="888" y="101"/>
                  </a:lnTo>
                  <a:lnTo>
                    <a:pt x="904" y="101"/>
                  </a:lnTo>
                  <a:lnTo>
                    <a:pt x="904" y="113"/>
                  </a:lnTo>
                  <a:lnTo>
                    <a:pt x="908" y="117"/>
                  </a:lnTo>
                  <a:lnTo>
                    <a:pt x="912" y="125"/>
                  </a:lnTo>
                  <a:lnTo>
                    <a:pt x="957" y="125"/>
                  </a:lnTo>
                  <a:lnTo>
                    <a:pt x="989" y="117"/>
                  </a:lnTo>
                  <a:lnTo>
                    <a:pt x="1001" y="113"/>
                  </a:lnTo>
                  <a:lnTo>
                    <a:pt x="1013" y="101"/>
                  </a:lnTo>
                  <a:lnTo>
                    <a:pt x="1025" y="101"/>
                  </a:lnTo>
                  <a:lnTo>
                    <a:pt x="1037" y="93"/>
                  </a:lnTo>
                  <a:lnTo>
                    <a:pt x="1049" y="81"/>
                  </a:lnTo>
                  <a:lnTo>
                    <a:pt x="1057" y="77"/>
                  </a:lnTo>
                  <a:lnTo>
                    <a:pt x="1057" y="56"/>
                  </a:lnTo>
                  <a:lnTo>
                    <a:pt x="1061" y="40"/>
                  </a:lnTo>
                  <a:lnTo>
                    <a:pt x="1061" y="32"/>
                  </a:lnTo>
                  <a:lnTo>
                    <a:pt x="1070" y="28"/>
                  </a:lnTo>
                  <a:lnTo>
                    <a:pt x="1074" y="4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102" y="4"/>
                  </a:lnTo>
                  <a:lnTo>
                    <a:pt x="1110" y="8"/>
                  </a:lnTo>
                  <a:lnTo>
                    <a:pt x="1150" y="28"/>
                  </a:lnTo>
                  <a:lnTo>
                    <a:pt x="1154" y="40"/>
                  </a:lnTo>
                  <a:lnTo>
                    <a:pt x="1174" y="56"/>
                  </a:lnTo>
                  <a:lnTo>
                    <a:pt x="1203" y="81"/>
                  </a:lnTo>
                  <a:lnTo>
                    <a:pt x="1203" y="125"/>
                  </a:lnTo>
                  <a:lnTo>
                    <a:pt x="1207" y="161"/>
                  </a:lnTo>
                  <a:lnTo>
                    <a:pt x="1195" y="169"/>
                  </a:lnTo>
                  <a:lnTo>
                    <a:pt x="1178" y="177"/>
                  </a:lnTo>
                  <a:lnTo>
                    <a:pt x="1174" y="173"/>
                  </a:lnTo>
                  <a:lnTo>
                    <a:pt x="1166" y="169"/>
                  </a:lnTo>
                  <a:lnTo>
                    <a:pt x="1162" y="165"/>
                  </a:lnTo>
                  <a:lnTo>
                    <a:pt x="1150" y="161"/>
                  </a:lnTo>
                  <a:lnTo>
                    <a:pt x="1134" y="153"/>
                  </a:lnTo>
                  <a:lnTo>
                    <a:pt x="1110" y="153"/>
                  </a:lnTo>
                  <a:lnTo>
                    <a:pt x="1102" y="161"/>
                  </a:lnTo>
                  <a:lnTo>
                    <a:pt x="1090" y="165"/>
                  </a:lnTo>
                  <a:lnTo>
                    <a:pt x="1074" y="186"/>
                  </a:lnTo>
                  <a:lnTo>
                    <a:pt x="1070" y="210"/>
                  </a:lnTo>
                  <a:lnTo>
                    <a:pt x="1061" y="214"/>
                  </a:lnTo>
                  <a:lnTo>
                    <a:pt x="1053" y="218"/>
                  </a:lnTo>
                  <a:lnTo>
                    <a:pt x="1053" y="230"/>
                  </a:lnTo>
                  <a:lnTo>
                    <a:pt x="1049" y="242"/>
                  </a:lnTo>
                  <a:lnTo>
                    <a:pt x="1045" y="250"/>
                  </a:lnTo>
                  <a:lnTo>
                    <a:pt x="1037" y="254"/>
                  </a:lnTo>
                  <a:lnTo>
                    <a:pt x="1037" y="258"/>
                  </a:lnTo>
                  <a:lnTo>
                    <a:pt x="1025" y="262"/>
                  </a:lnTo>
                  <a:lnTo>
                    <a:pt x="1021" y="266"/>
                  </a:lnTo>
                  <a:lnTo>
                    <a:pt x="1013" y="274"/>
                  </a:lnTo>
                  <a:lnTo>
                    <a:pt x="1005" y="303"/>
                  </a:lnTo>
                  <a:lnTo>
                    <a:pt x="997" y="331"/>
                  </a:lnTo>
                  <a:lnTo>
                    <a:pt x="989" y="335"/>
                  </a:lnTo>
                  <a:lnTo>
                    <a:pt x="977" y="347"/>
                  </a:lnTo>
                  <a:lnTo>
                    <a:pt x="977" y="351"/>
                  </a:lnTo>
                  <a:lnTo>
                    <a:pt x="973" y="355"/>
                  </a:lnTo>
                  <a:lnTo>
                    <a:pt x="969" y="355"/>
                  </a:lnTo>
                  <a:lnTo>
                    <a:pt x="961" y="359"/>
                  </a:lnTo>
                  <a:lnTo>
                    <a:pt x="961" y="371"/>
                  </a:lnTo>
                  <a:lnTo>
                    <a:pt x="961" y="379"/>
                  </a:lnTo>
                  <a:lnTo>
                    <a:pt x="957" y="383"/>
                  </a:lnTo>
                  <a:lnTo>
                    <a:pt x="944" y="387"/>
                  </a:lnTo>
                  <a:lnTo>
                    <a:pt x="932" y="407"/>
                  </a:lnTo>
                  <a:lnTo>
                    <a:pt x="920" y="424"/>
                  </a:lnTo>
                  <a:lnTo>
                    <a:pt x="916" y="448"/>
                  </a:lnTo>
                  <a:lnTo>
                    <a:pt x="916" y="464"/>
                  </a:lnTo>
                  <a:lnTo>
                    <a:pt x="920" y="476"/>
                  </a:lnTo>
                  <a:lnTo>
                    <a:pt x="924" y="480"/>
                  </a:lnTo>
                  <a:lnTo>
                    <a:pt x="924" y="500"/>
                  </a:lnTo>
                  <a:lnTo>
                    <a:pt x="924" y="520"/>
                  </a:lnTo>
                  <a:lnTo>
                    <a:pt x="920" y="524"/>
                  </a:lnTo>
                  <a:lnTo>
                    <a:pt x="916" y="528"/>
                  </a:lnTo>
                  <a:lnTo>
                    <a:pt x="904" y="528"/>
                  </a:lnTo>
                  <a:lnTo>
                    <a:pt x="892" y="537"/>
                  </a:lnTo>
                  <a:lnTo>
                    <a:pt x="888" y="545"/>
                  </a:lnTo>
                  <a:lnTo>
                    <a:pt x="880" y="557"/>
                  </a:lnTo>
                  <a:lnTo>
                    <a:pt x="880" y="577"/>
                  </a:lnTo>
                  <a:lnTo>
                    <a:pt x="880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633"/>
                  </a:lnTo>
                  <a:lnTo>
                    <a:pt x="892" y="654"/>
                  </a:lnTo>
                  <a:lnTo>
                    <a:pt x="896" y="662"/>
                  </a:lnTo>
                  <a:lnTo>
                    <a:pt x="904" y="666"/>
                  </a:lnTo>
                  <a:lnTo>
                    <a:pt x="904" y="674"/>
                  </a:lnTo>
                  <a:lnTo>
                    <a:pt x="904" y="686"/>
                  </a:lnTo>
                  <a:lnTo>
                    <a:pt x="892" y="702"/>
                  </a:lnTo>
                  <a:lnTo>
                    <a:pt x="888" y="718"/>
                  </a:lnTo>
                  <a:lnTo>
                    <a:pt x="880" y="722"/>
                  </a:lnTo>
                  <a:lnTo>
                    <a:pt x="868" y="730"/>
                  </a:lnTo>
                  <a:lnTo>
                    <a:pt x="864" y="730"/>
                  </a:lnTo>
                  <a:lnTo>
                    <a:pt x="840" y="730"/>
                  </a:lnTo>
                  <a:lnTo>
                    <a:pt x="831" y="730"/>
                  </a:lnTo>
                  <a:lnTo>
                    <a:pt x="823" y="734"/>
                  </a:lnTo>
                  <a:lnTo>
                    <a:pt x="811" y="746"/>
                  </a:lnTo>
                  <a:lnTo>
                    <a:pt x="807" y="754"/>
                  </a:lnTo>
                  <a:lnTo>
                    <a:pt x="807" y="767"/>
                  </a:lnTo>
                  <a:lnTo>
                    <a:pt x="807" y="783"/>
                  </a:lnTo>
                  <a:lnTo>
                    <a:pt x="803" y="783"/>
                  </a:lnTo>
                  <a:lnTo>
                    <a:pt x="799" y="791"/>
                  </a:lnTo>
                  <a:lnTo>
                    <a:pt x="799" y="799"/>
                  </a:lnTo>
                  <a:lnTo>
                    <a:pt x="799" y="811"/>
                  </a:lnTo>
                  <a:lnTo>
                    <a:pt x="795" y="819"/>
                  </a:lnTo>
                  <a:lnTo>
                    <a:pt x="795" y="831"/>
                  </a:lnTo>
                  <a:lnTo>
                    <a:pt x="791" y="831"/>
                  </a:lnTo>
                  <a:lnTo>
                    <a:pt x="783" y="831"/>
                  </a:lnTo>
                  <a:lnTo>
                    <a:pt x="747" y="819"/>
                  </a:lnTo>
                  <a:lnTo>
                    <a:pt x="727" y="819"/>
                  </a:lnTo>
                  <a:lnTo>
                    <a:pt x="715" y="823"/>
                  </a:lnTo>
                  <a:lnTo>
                    <a:pt x="698" y="831"/>
                  </a:lnTo>
                  <a:lnTo>
                    <a:pt x="690" y="839"/>
                  </a:lnTo>
                  <a:lnTo>
                    <a:pt x="682" y="847"/>
                  </a:lnTo>
                  <a:lnTo>
                    <a:pt x="686" y="884"/>
                  </a:lnTo>
                  <a:lnTo>
                    <a:pt x="686" y="916"/>
                  </a:lnTo>
                  <a:lnTo>
                    <a:pt x="682" y="924"/>
                  </a:lnTo>
                  <a:lnTo>
                    <a:pt x="674" y="928"/>
                  </a:lnTo>
                  <a:lnTo>
                    <a:pt x="658" y="940"/>
                  </a:lnTo>
                  <a:lnTo>
                    <a:pt x="634" y="944"/>
                  </a:lnTo>
                  <a:lnTo>
                    <a:pt x="577" y="952"/>
                  </a:lnTo>
                  <a:lnTo>
                    <a:pt x="545" y="952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39" name="Freeform 38"/>
            <p:cNvSpPr>
              <a:spLocks/>
            </p:cNvSpPr>
            <p:nvPr/>
          </p:nvSpPr>
          <p:spPr bwMode="auto">
            <a:xfrm>
              <a:off x="5889527" y="3490913"/>
              <a:ext cx="1003284" cy="931862"/>
            </a:xfrm>
            <a:custGeom>
              <a:avLst/>
              <a:gdLst>
                <a:gd name="T0" fmla="*/ 2147483647 w 1118"/>
                <a:gd name="T1" fmla="*/ 2147483647 h 1069"/>
                <a:gd name="T2" fmla="*/ 2147483647 w 1118"/>
                <a:gd name="T3" fmla="*/ 2147483647 h 1069"/>
                <a:gd name="T4" fmla="*/ 2147483647 w 1118"/>
                <a:gd name="T5" fmla="*/ 2147483647 h 1069"/>
                <a:gd name="T6" fmla="*/ 2147483647 w 1118"/>
                <a:gd name="T7" fmla="*/ 2147483647 h 1069"/>
                <a:gd name="T8" fmla="*/ 2147483647 w 1118"/>
                <a:gd name="T9" fmla="*/ 2147483647 h 1069"/>
                <a:gd name="T10" fmla="*/ 2147483647 w 1118"/>
                <a:gd name="T11" fmla="*/ 2147483647 h 1069"/>
                <a:gd name="T12" fmla="*/ 2147483647 w 1118"/>
                <a:gd name="T13" fmla="*/ 2147483647 h 1069"/>
                <a:gd name="T14" fmla="*/ 2147483647 w 1118"/>
                <a:gd name="T15" fmla="*/ 2147483647 h 1069"/>
                <a:gd name="T16" fmla="*/ 2147483647 w 1118"/>
                <a:gd name="T17" fmla="*/ 2147483647 h 1069"/>
                <a:gd name="T18" fmla="*/ 2147483647 w 1118"/>
                <a:gd name="T19" fmla="*/ 2147483647 h 1069"/>
                <a:gd name="T20" fmla="*/ 2147483647 w 1118"/>
                <a:gd name="T21" fmla="*/ 2147483647 h 1069"/>
                <a:gd name="T22" fmla="*/ 2147483647 w 1118"/>
                <a:gd name="T23" fmla="*/ 2147483647 h 1069"/>
                <a:gd name="T24" fmla="*/ 2147483647 w 1118"/>
                <a:gd name="T25" fmla="*/ 2147483647 h 1069"/>
                <a:gd name="T26" fmla="*/ 2147483647 w 1118"/>
                <a:gd name="T27" fmla="*/ 2147483647 h 1069"/>
                <a:gd name="T28" fmla="*/ 2147483647 w 1118"/>
                <a:gd name="T29" fmla="*/ 2147483647 h 1069"/>
                <a:gd name="T30" fmla="*/ 2147483647 w 1118"/>
                <a:gd name="T31" fmla="*/ 2147483647 h 1069"/>
                <a:gd name="T32" fmla="*/ 2147483647 w 1118"/>
                <a:gd name="T33" fmla="*/ 2147483647 h 1069"/>
                <a:gd name="T34" fmla="*/ 2147483647 w 1118"/>
                <a:gd name="T35" fmla="*/ 2147483647 h 1069"/>
                <a:gd name="T36" fmla="*/ 2147483647 w 1118"/>
                <a:gd name="T37" fmla="*/ 2147483647 h 1069"/>
                <a:gd name="T38" fmla="*/ 2147483647 w 1118"/>
                <a:gd name="T39" fmla="*/ 2147483647 h 1069"/>
                <a:gd name="T40" fmla="*/ 2147483647 w 1118"/>
                <a:gd name="T41" fmla="*/ 2147483647 h 1069"/>
                <a:gd name="T42" fmla="*/ 2147483647 w 1118"/>
                <a:gd name="T43" fmla="*/ 2147483647 h 1069"/>
                <a:gd name="T44" fmla="*/ 2147483647 w 1118"/>
                <a:gd name="T45" fmla="*/ 2147483647 h 1069"/>
                <a:gd name="T46" fmla="*/ 2147483647 w 1118"/>
                <a:gd name="T47" fmla="*/ 2147483647 h 1069"/>
                <a:gd name="T48" fmla="*/ 2147483647 w 1118"/>
                <a:gd name="T49" fmla="*/ 2147483647 h 1069"/>
                <a:gd name="T50" fmla="*/ 2147483647 w 1118"/>
                <a:gd name="T51" fmla="*/ 2147483647 h 1069"/>
                <a:gd name="T52" fmla="*/ 2147483647 w 1118"/>
                <a:gd name="T53" fmla="*/ 0 h 1069"/>
                <a:gd name="T54" fmla="*/ 2147483647 w 1118"/>
                <a:gd name="T55" fmla="*/ 2147483647 h 1069"/>
                <a:gd name="T56" fmla="*/ 2147483647 w 1118"/>
                <a:gd name="T57" fmla="*/ 2147483647 h 1069"/>
                <a:gd name="T58" fmla="*/ 2147483647 w 1118"/>
                <a:gd name="T59" fmla="*/ 2147483647 h 1069"/>
                <a:gd name="T60" fmla="*/ 2147483647 w 1118"/>
                <a:gd name="T61" fmla="*/ 2147483647 h 1069"/>
                <a:gd name="T62" fmla="*/ 2147483647 w 1118"/>
                <a:gd name="T63" fmla="*/ 2147483647 h 1069"/>
                <a:gd name="T64" fmla="*/ 2147483647 w 1118"/>
                <a:gd name="T65" fmla="*/ 2147483647 h 1069"/>
                <a:gd name="T66" fmla="*/ 2147483647 w 1118"/>
                <a:gd name="T67" fmla="*/ 2147483647 h 1069"/>
                <a:gd name="T68" fmla="*/ 2147483647 w 1118"/>
                <a:gd name="T69" fmla="*/ 2147483647 h 1069"/>
                <a:gd name="T70" fmla="*/ 2147483647 w 1118"/>
                <a:gd name="T71" fmla="*/ 2147483647 h 1069"/>
                <a:gd name="T72" fmla="*/ 2147483647 w 1118"/>
                <a:gd name="T73" fmla="*/ 2147483647 h 1069"/>
                <a:gd name="T74" fmla="*/ 2147483647 w 1118"/>
                <a:gd name="T75" fmla="*/ 2147483647 h 1069"/>
                <a:gd name="T76" fmla="*/ 2147483647 w 1118"/>
                <a:gd name="T77" fmla="*/ 2147483647 h 1069"/>
                <a:gd name="T78" fmla="*/ 2147483647 w 1118"/>
                <a:gd name="T79" fmla="*/ 2147483647 h 1069"/>
                <a:gd name="T80" fmla="*/ 2147483647 w 1118"/>
                <a:gd name="T81" fmla="*/ 2147483647 h 1069"/>
                <a:gd name="T82" fmla="*/ 2147483647 w 1118"/>
                <a:gd name="T83" fmla="*/ 2147483647 h 1069"/>
                <a:gd name="T84" fmla="*/ 2147483647 w 1118"/>
                <a:gd name="T85" fmla="*/ 2147483647 h 1069"/>
                <a:gd name="T86" fmla="*/ 2147483647 w 1118"/>
                <a:gd name="T87" fmla="*/ 2147483647 h 1069"/>
                <a:gd name="T88" fmla="*/ 2147483647 w 1118"/>
                <a:gd name="T89" fmla="*/ 2147483647 h 1069"/>
                <a:gd name="T90" fmla="*/ 2147483647 w 1118"/>
                <a:gd name="T91" fmla="*/ 2147483647 h 1069"/>
                <a:gd name="T92" fmla="*/ 2147483647 w 1118"/>
                <a:gd name="T93" fmla="*/ 2147483647 h 1069"/>
                <a:gd name="T94" fmla="*/ 2147483647 w 1118"/>
                <a:gd name="T95" fmla="*/ 2147483647 h 1069"/>
                <a:gd name="T96" fmla="*/ 2147483647 w 1118"/>
                <a:gd name="T97" fmla="*/ 2147483647 h 1069"/>
                <a:gd name="T98" fmla="*/ 2147483647 w 1118"/>
                <a:gd name="T99" fmla="*/ 2147483647 h 1069"/>
                <a:gd name="T100" fmla="*/ 2147483647 w 1118"/>
                <a:gd name="T101" fmla="*/ 2147483647 h 1069"/>
                <a:gd name="T102" fmla="*/ 2147483647 w 1118"/>
                <a:gd name="T103" fmla="*/ 2147483647 h 1069"/>
                <a:gd name="T104" fmla="*/ 2147483647 w 1118"/>
                <a:gd name="T105" fmla="*/ 2147483647 h 1069"/>
                <a:gd name="T106" fmla="*/ 2147483647 w 1118"/>
                <a:gd name="T107" fmla="*/ 2147483647 h 1069"/>
                <a:gd name="T108" fmla="*/ 2147483647 w 1118"/>
                <a:gd name="T109" fmla="*/ 2147483647 h 1069"/>
                <a:gd name="T110" fmla="*/ 2147483647 w 1118"/>
                <a:gd name="T111" fmla="*/ 2147483647 h 1069"/>
                <a:gd name="T112" fmla="*/ 2147483647 w 1118"/>
                <a:gd name="T113" fmla="*/ 2147483647 h 10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8"/>
                <a:gd name="T172" fmla="*/ 0 h 1069"/>
                <a:gd name="T173" fmla="*/ 1118 w 1118"/>
                <a:gd name="T174" fmla="*/ 1069 h 10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8" h="1069">
                  <a:moveTo>
                    <a:pt x="505" y="1069"/>
                  </a:moveTo>
                  <a:lnTo>
                    <a:pt x="501" y="1061"/>
                  </a:lnTo>
                  <a:lnTo>
                    <a:pt x="497" y="1049"/>
                  </a:lnTo>
                  <a:lnTo>
                    <a:pt x="488" y="1045"/>
                  </a:lnTo>
                  <a:lnTo>
                    <a:pt x="476" y="1041"/>
                  </a:lnTo>
                  <a:lnTo>
                    <a:pt x="448" y="1041"/>
                  </a:lnTo>
                  <a:lnTo>
                    <a:pt x="416" y="1041"/>
                  </a:lnTo>
                  <a:lnTo>
                    <a:pt x="416" y="1045"/>
                  </a:lnTo>
                  <a:lnTo>
                    <a:pt x="412" y="1045"/>
                  </a:lnTo>
                  <a:lnTo>
                    <a:pt x="396" y="1045"/>
                  </a:lnTo>
                  <a:lnTo>
                    <a:pt x="380" y="1045"/>
                  </a:lnTo>
                  <a:lnTo>
                    <a:pt x="359" y="1057"/>
                  </a:lnTo>
                  <a:lnTo>
                    <a:pt x="343" y="1061"/>
                  </a:lnTo>
                  <a:lnTo>
                    <a:pt x="327" y="1061"/>
                  </a:lnTo>
                  <a:lnTo>
                    <a:pt x="311" y="1061"/>
                  </a:lnTo>
                  <a:lnTo>
                    <a:pt x="311" y="1041"/>
                  </a:lnTo>
                  <a:lnTo>
                    <a:pt x="311" y="1020"/>
                  </a:lnTo>
                  <a:lnTo>
                    <a:pt x="307" y="1000"/>
                  </a:lnTo>
                  <a:lnTo>
                    <a:pt x="307" y="992"/>
                  </a:lnTo>
                  <a:lnTo>
                    <a:pt x="279" y="992"/>
                  </a:lnTo>
                  <a:lnTo>
                    <a:pt x="263" y="992"/>
                  </a:lnTo>
                  <a:lnTo>
                    <a:pt x="246" y="996"/>
                  </a:lnTo>
                  <a:lnTo>
                    <a:pt x="234" y="1000"/>
                  </a:lnTo>
                  <a:lnTo>
                    <a:pt x="234" y="1004"/>
                  </a:lnTo>
                  <a:lnTo>
                    <a:pt x="230" y="1008"/>
                  </a:lnTo>
                  <a:lnTo>
                    <a:pt x="218" y="1012"/>
                  </a:lnTo>
                  <a:lnTo>
                    <a:pt x="210" y="1020"/>
                  </a:lnTo>
                  <a:lnTo>
                    <a:pt x="206" y="1041"/>
                  </a:lnTo>
                  <a:lnTo>
                    <a:pt x="198" y="1061"/>
                  </a:lnTo>
                  <a:lnTo>
                    <a:pt x="194" y="1061"/>
                  </a:lnTo>
                  <a:lnTo>
                    <a:pt x="178" y="1061"/>
                  </a:lnTo>
                  <a:lnTo>
                    <a:pt x="166" y="1061"/>
                  </a:lnTo>
                  <a:lnTo>
                    <a:pt x="150" y="1049"/>
                  </a:lnTo>
                  <a:lnTo>
                    <a:pt x="137" y="1037"/>
                  </a:lnTo>
                  <a:lnTo>
                    <a:pt x="121" y="1037"/>
                  </a:lnTo>
                  <a:lnTo>
                    <a:pt x="113" y="1032"/>
                  </a:lnTo>
                  <a:lnTo>
                    <a:pt x="113" y="1024"/>
                  </a:lnTo>
                  <a:lnTo>
                    <a:pt x="105" y="1020"/>
                  </a:lnTo>
                  <a:lnTo>
                    <a:pt x="105" y="1008"/>
                  </a:lnTo>
                  <a:lnTo>
                    <a:pt x="101" y="996"/>
                  </a:lnTo>
                  <a:lnTo>
                    <a:pt x="89" y="992"/>
                  </a:lnTo>
                  <a:lnTo>
                    <a:pt x="77" y="984"/>
                  </a:lnTo>
                  <a:lnTo>
                    <a:pt x="73" y="976"/>
                  </a:lnTo>
                  <a:lnTo>
                    <a:pt x="69" y="972"/>
                  </a:lnTo>
                  <a:lnTo>
                    <a:pt x="69" y="952"/>
                  </a:lnTo>
                  <a:lnTo>
                    <a:pt x="69" y="928"/>
                  </a:lnTo>
                  <a:lnTo>
                    <a:pt x="57" y="915"/>
                  </a:lnTo>
                  <a:lnTo>
                    <a:pt x="45" y="903"/>
                  </a:lnTo>
                  <a:lnTo>
                    <a:pt x="37" y="871"/>
                  </a:lnTo>
                  <a:lnTo>
                    <a:pt x="29" y="843"/>
                  </a:lnTo>
                  <a:lnTo>
                    <a:pt x="21" y="835"/>
                  </a:lnTo>
                  <a:lnTo>
                    <a:pt x="12" y="823"/>
                  </a:lnTo>
                  <a:lnTo>
                    <a:pt x="12" y="807"/>
                  </a:lnTo>
                  <a:lnTo>
                    <a:pt x="12" y="790"/>
                  </a:lnTo>
                  <a:lnTo>
                    <a:pt x="8" y="770"/>
                  </a:lnTo>
                  <a:lnTo>
                    <a:pt x="0" y="750"/>
                  </a:lnTo>
                  <a:lnTo>
                    <a:pt x="0" y="738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8" y="710"/>
                  </a:lnTo>
                  <a:lnTo>
                    <a:pt x="16" y="710"/>
                  </a:lnTo>
                  <a:lnTo>
                    <a:pt x="21" y="706"/>
                  </a:lnTo>
                  <a:lnTo>
                    <a:pt x="29" y="694"/>
                  </a:lnTo>
                  <a:lnTo>
                    <a:pt x="45" y="677"/>
                  </a:lnTo>
                  <a:lnTo>
                    <a:pt x="49" y="673"/>
                  </a:lnTo>
                  <a:lnTo>
                    <a:pt x="57" y="669"/>
                  </a:lnTo>
                  <a:lnTo>
                    <a:pt x="113" y="661"/>
                  </a:lnTo>
                  <a:lnTo>
                    <a:pt x="166" y="657"/>
                  </a:lnTo>
                  <a:lnTo>
                    <a:pt x="178" y="649"/>
                  </a:lnTo>
                  <a:lnTo>
                    <a:pt x="182" y="645"/>
                  </a:lnTo>
                  <a:lnTo>
                    <a:pt x="190" y="621"/>
                  </a:lnTo>
                  <a:lnTo>
                    <a:pt x="198" y="609"/>
                  </a:lnTo>
                  <a:lnTo>
                    <a:pt x="198" y="585"/>
                  </a:lnTo>
                  <a:lnTo>
                    <a:pt x="198" y="564"/>
                  </a:lnTo>
                  <a:lnTo>
                    <a:pt x="194" y="552"/>
                  </a:lnTo>
                  <a:lnTo>
                    <a:pt x="190" y="552"/>
                  </a:lnTo>
                  <a:lnTo>
                    <a:pt x="186" y="548"/>
                  </a:lnTo>
                  <a:lnTo>
                    <a:pt x="182" y="540"/>
                  </a:lnTo>
                  <a:lnTo>
                    <a:pt x="170" y="524"/>
                  </a:lnTo>
                  <a:lnTo>
                    <a:pt x="166" y="504"/>
                  </a:lnTo>
                  <a:lnTo>
                    <a:pt x="158" y="496"/>
                  </a:lnTo>
                  <a:lnTo>
                    <a:pt x="150" y="492"/>
                  </a:lnTo>
                  <a:lnTo>
                    <a:pt x="133" y="488"/>
                  </a:lnTo>
                  <a:lnTo>
                    <a:pt x="121" y="488"/>
                  </a:lnTo>
                  <a:lnTo>
                    <a:pt x="117" y="484"/>
                  </a:lnTo>
                  <a:lnTo>
                    <a:pt x="113" y="464"/>
                  </a:lnTo>
                  <a:lnTo>
                    <a:pt x="105" y="452"/>
                  </a:lnTo>
                  <a:lnTo>
                    <a:pt x="125" y="443"/>
                  </a:lnTo>
                  <a:lnTo>
                    <a:pt x="137" y="435"/>
                  </a:lnTo>
                  <a:lnTo>
                    <a:pt x="150" y="423"/>
                  </a:lnTo>
                  <a:lnTo>
                    <a:pt x="158" y="419"/>
                  </a:lnTo>
                  <a:lnTo>
                    <a:pt x="170" y="407"/>
                  </a:lnTo>
                  <a:lnTo>
                    <a:pt x="186" y="387"/>
                  </a:lnTo>
                  <a:lnTo>
                    <a:pt x="190" y="379"/>
                  </a:lnTo>
                  <a:lnTo>
                    <a:pt x="194" y="367"/>
                  </a:lnTo>
                  <a:lnTo>
                    <a:pt x="194" y="351"/>
                  </a:lnTo>
                  <a:lnTo>
                    <a:pt x="198" y="326"/>
                  </a:lnTo>
                  <a:lnTo>
                    <a:pt x="210" y="318"/>
                  </a:lnTo>
                  <a:lnTo>
                    <a:pt x="222" y="314"/>
                  </a:lnTo>
                  <a:lnTo>
                    <a:pt x="234" y="310"/>
                  </a:lnTo>
                  <a:lnTo>
                    <a:pt x="242" y="310"/>
                  </a:lnTo>
                  <a:lnTo>
                    <a:pt x="246" y="294"/>
                  </a:lnTo>
                  <a:lnTo>
                    <a:pt x="259" y="278"/>
                  </a:lnTo>
                  <a:lnTo>
                    <a:pt x="267" y="266"/>
                  </a:lnTo>
                  <a:lnTo>
                    <a:pt x="283" y="246"/>
                  </a:lnTo>
                  <a:lnTo>
                    <a:pt x="291" y="230"/>
                  </a:lnTo>
                  <a:lnTo>
                    <a:pt x="295" y="189"/>
                  </a:lnTo>
                  <a:lnTo>
                    <a:pt x="307" y="153"/>
                  </a:lnTo>
                  <a:lnTo>
                    <a:pt x="327" y="133"/>
                  </a:lnTo>
                  <a:lnTo>
                    <a:pt x="327" y="117"/>
                  </a:lnTo>
                  <a:lnTo>
                    <a:pt x="327" y="109"/>
                  </a:lnTo>
                  <a:lnTo>
                    <a:pt x="323" y="101"/>
                  </a:lnTo>
                  <a:lnTo>
                    <a:pt x="311" y="84"/>
                  </a:lnTo>
                  <a:lnTo>
                    <a:pt x="311" y="80"/>
                  </a:lnTo>
                  <a:lnTo>
                    <a:pt x="319" y="72"/>
                  </a:lnTo>
                  <a:lnTo>
                    <a:pt x="323" y="68"/>
                  </a:lnTo>
                  <a:lnTo>
                    <a:pt x="327" y="64"/>
                  </a:lnTo>
                  <a:lnTo>
                    <a:pt x="347" y="60"/>
                  </a:lnTo>
                  <a:lnTo>
                    <a:pt x="376" y="60"/>
                  </a:lnTo>
                  <a:lnTo>
                    <a:pt x="388" y="44"/>
                  </a:lnTo>
                  <a:lnTo>
                    <a:pt x="400" y="24"/>
                  </a:lnTo>
                  <a:lnTo>
                    <a:pt x="420" y="20"/>
                  </a:lnTo>
                  <a:lnTo>
                    <a:pt x="440" y="12"/>
                  </a:lnTo>
                  <a:lnTo>
                    <a:pt x="476" y="12"/>
                  </a:lnTo>
                  <a:lnTo>
                    <a:pt x="521" y="8"/>
                  </a:lnTo>
                  <a:lnTo>
                    <a:pt x="521" y="12"/>
                  </a:lnTo>
                  <a:lnTo>
                    <a:pt x="525" y="20"/>
                  </a:lnTo>
                  <a:lnTo>
                    <a:pt x="529" y="20"/>
                  </a:lnTo>
                  <a:lnTo>
                    <a:pt x="533" y="24"/>
                  </a:lnTo>
                  <a:lnTo>
                    <a:pt x="541" y="24"/>
                  </a:lnTo>
                  <a:lnTo>
                    <a:pt x="557" y="24"/>
                  </a:lnTo>
                  <a:lnTo>
                    <a:pt x="577" y="20"/>
                  </a:lnTo>
                  <a:lnTo>
                    <a:pt x="589" y="12"/>
                  </a:lnTo>
                  <a:lnTo>
                    <a:pt x="597" y="8"/>
                  </a:lnTo>
                  <a:lnTo>
                    <a:pt x="609" y="0"/>
                  </a:lnTo>
                  <a:lnTo>
                    <a:pt x="638" y="0"/>
                  </a:lnTo>
                  <a:lnTo>
                    <a:pt x="670" y="0"/>
                  </a:lnTo>
                  <a:lnTo>
                    <a:pt x="674" y="20"/>
                  </a:lnTo>
                  <a:lnTo>
                    <a:pt x="678" y="36"/>
                  </a:lnTo>
                  <a:lnTo>
                    <a:pt x="698" y="52"/>
                  </a:lnTo>
                  <a:lnTo>
                    <a:pt x="710" y="60"/>
                  </a:lnTo>
                  <a:lnTo>
                    <a:pt x="735" y="60"/>
                  </a:lnTo>
                  <a:lnTo>
                    <a:pt x="775" y="64"/>
                  </a:lnTo>
                  <a:lnTo>
                    <a:pt x="787" y="52"/>
                  </a:lnTo>
                  <a:lnTo>
                    <a:pt x="803" y="44"/>
                  </a:lnTo>
                  <a:lnTo>
                    <a:pt x="807" y="36"/>
                  </a:lnTo>
                  <a:lnTo>
                    <a:pt x="815" y="36"/>
                  </a:lnTo>
                  <a:lnTo>
                    <a:pt x="831" y="36"/>
                  </a:lnTo>
                  <a:lnTo>
                    <a:pt x="843" y="36"/>
                  </a:lnTo>
                  <a:lnTo>
                    <a:pt x="860" y="44"/>
                  </a:lnTo>
                  <a:lnTo>
                    <a:pt x="872" y="48"/>
                  </a:lnTo>
                  <a:lnTo>
                    <a:pt x="888" y="52"/>
                  </a:lnTo>
                  <a:lnTo>
                    <a:pt x="916" y="52"/>
                  </a:lnTo>
                  <a:lnTo>
                    <a:pt x="920" y="56"/>
                  </a:lnTo>
                  <a:lnTo>
                    <a:pt x="940" y="60"/>
                  </a:lnTo>
                  <a:lnTo>
                    <a:pt x="969" y="64"/>
                  </a:lnTo>
                  <a:lnTo>
                    <a:pt x="993" y="64"/>
                  </a:lnTo>
                  <a:lnTo>
                    <a:pt x="1017" y="60"/>
                  </a:lnTo>
                  <a:lnTo>
                    <a:pt x="1017" y="56"/>
                  </a:lnTo>
                  <a:lnTo>
                    <a:pt x="1021" y="52"/>
                  </a:lnTo>
                  <a:lnTo>
                    <a:pt x="1025" y="44"/>
                  </a:lnTo>
                  <a:lnTo>
                    <a:pt x="1029" y="36"/>
                  </a:lnTo>
                  <a:lnTo>
                    <a:pt x="1041" y="36"/>
                  </a:lnTo>
                  <a:lnTo>
                    <a:pt x="1045" y="36"/>
                  </a:lnTo>
                  <a:lnTo>
                    <a:pt x="1053" y="52"/>
                  </a:lnTo>
                  <a:lnTo>
                    <a:pt x="1057" y="64"/>
                  </a:lnTo>
                  <a:lnTo>
                    <a:pt x="1057" y="68"/>
                  </a:lnTo>
                  <a:lnTo>
                    <a:pt x="1061" y="68"/>
                  </a:lnTo>
                  <a:lnTo>
                    <a:pt x="1106" y="72"/>
                  </a:lnTo>
                  <a:lnTo>
                    <a:pt x="1118" y="76"/>
                  </a:lnTo>
                  <a:lnTo>
                    <a:pt x="1118" y="80"/>
                  </a:lnTo>
                  <a:lnTo>
                    <a:pt x="1118" y="84"/>
                  </a:lnTo>
                  <a:lnTo>
                    <a:pt x="1106" y="96"/>
                  </a:lnTo>
                  <a:lnTo>
                    <a:pt x="1102" y="109"/>
                  </a:lnTo>
                  <a:lnTo>
                    <a:pt x="1102" y="121"/>
                  </a:lnTo>
                  <a:lnTo>
                    <a:pt x="1098" y="137"/>
                  </a:lnTo>
                  <a:lnTo>
                    <a:pt x="1094" y="145"/>
                  </a:lnTo>
                  <a:lnTo>
                    <a:pt x="1077" y="145"/>
                  </a:lnTo>
                  <a:lnTo>
                    <a:pt x="1065" y="149"/>
                  </a:lnTo>
                  <a:lnTo>
                    <a:pt x="1061" y="153"/>
                  </a:lnTo>
                  <a:lnTo>
                    <a:pt x="1057" y="157"/>
                  </a:lnTo>
                  <a:lnTo>
                    <a:pt x="1057" y="169"/>
                  </a:lnTo>
                  <a:lnTo>
                    <a:pt x="1057" y="189"/>
                  </a:lnTo>
                  <a:lnTo>
                    <a:pt x="1065" y="197"/>
                  </a:lnTo>
                  <a:lnTo>
                    <a:pt x="1073" y="209"/>
                  </a:lnTo>
                  <a:lnTo>
                    <a:pt x="1073" y="222"/>
                  </a:lnTo>
                  <a:lnTo>
                    <a:pt x="1073" y="226"/>
                  </a:lnTo>
                  <a:lnTo>
                    <a:pt x="1065" y="238"/>
                  </a:lnTo>
                  <a:lnTo>
                    <a:pt x="1057" y="246"/>
                  </a:lnTo>
                  <a:lnTo>
                    <a:pt x="1057" y="258"/>
                  </a:lnTo>
                  <a:lnTo>
                    <a:pt x="1057" y="262"/>
                  </a:lnTo>
                  <a:lnTo>
                    <a:pt x="1065" y="274"/>
                  </a:lnTo>
                  <a:lnTo>
                    <a:pt x="1069" y="282"/>
                  </a:lnTo>
                  <a:lnTo>
                    <a:pt x="1069" y="306"/>
                  </a:lnTo>
                  <a:lnTo>
                    <a:pt x="1065" y="322"/>
                  </a:lnTo>
                  <a:lnTo>
                    <a:pt x="1053" y="335"/>
                  </a:lnTo>
                  <a:lnTo>
                    <a:pt x="1037" y="347"/>
                  </a:lnTo>
                  <a:lnTo>
                    <a:pt x="1041" y="355"/>
                  </a:lnTo>
                  <a:lnTo>
                    <a:pt x="1045" y="363"/>
                  </a:lnTo>
                  <a:lnTo>
                    <a:pt x="1045" y="367"/>
                  </a:lnTo>
                  <a:lnTo>
                    <a:pt x="1045" y="371"/>
                  </a:lnTo>
                  <a:lnTo>
                    <a:pt x="1037" y="379"/>
                  </a:lnTo>
                  <a:lnTo>
                    <a:pt x="1021" y="395"/>
                  </a:lnTo>
                  <a:lnTo>
                    <a:pt x="1021" y="399"/>
                  </a:lnTo>
                  <a:lnTo>
                    <a:pt x="1021" y="403"/>
                  </a:lnTo>
                  <a:lnTo>
                    <a:pt x="1009" y="415"/>
                  </a:lnTo>
                  <a:lnTo>
                    <a:pt x="993" y="423"/>
                  </a:lnTo>
                  <a:lnTo>
                    <a:pt x="993" y="456"/>
                  </a:lnTo>
                  <a:lnTo>
                    <a:pt x="993" y="488"/>
                  </a:lnTo>
                  <a:lnTo>
                    <a:pt x="993" y="496"/>
                  </a:lnTo>
                  <a:lnTo>
                    <a:pt x="993" y="512"/>
                  </a:lnTo>
                  <a:lnTo>
                    <a:pt x="1005" y="520"/>
                  </a:lnTo>
                  <a:lnTo>
                    <a:pt x="1013" y="532"/>
                  </a:lnTo>
                  <a:lnTo>
                    <a:pt x="1021" y="536"/>
                  </a:lnTo>
                  <a:lnTo>
                    <a:pt x="1029" y="548"/>
                  </a:lnTo>
                  <a:lnTo>
                    <a:pt x="1045" y="589"/>
                  </a:lnTo>
                  <a:lnTo>
                    <a:pt x="1057" y="609"/>
                  </a:lnTo>
                  <a:lnTo>
                    <a:pt x="1061" y="629"/>
                  </a:lnTo>
                  <a:lnTo>
                    <a:pt x="1061" y="653"/>
                  </a:lnTo>
                  <a:lnTo>
                    <a:pt x="1065" y="657"/>
                  </a:lnTo>
                  <a:lnTo>
                    <a:pt x="1065" y="661"/>
                  </a:lnTo>
                  <a:lnTo>
                    <a:pt x="1065" y="673"/>
                  </a:lnTo>
                  <a:lnTo>
                    <a:pt x="1057" y="706"/>
                  </a:lnTo>
                  <a:lnTo>
                    <a:pt x="1057" y="710"/>
                  </a:lnTo>
                  <a:lnTo>
                    <a:pt x="1053" y="754"/>
                  </a:lnTo>
                  <a:lnTo>
                    <a:pt x="1045" y="807"/>
                  </a:lnTo>
                  <a:lnTo>
                    <a:pt x="1053" y="815"/>
                  </a:lnTo>
                  <a:lnTo>
                    <a:pt x="1057" y="843"/>
                  </a:lnTo>
                  <a:lnTo>
                    <a:pt x="1057" y="867"/>
                  </a:lnTo>
                  <a:lnTo>
                    <a:pt x="1057" y="883"/>
                  </a:lnTo>
                  <a:lnTo>
                    <a:pt x="1057" y="887"/>
                  </a:lnTo>
                  <a:lnTo>
                    <a:pt x="1061" y="899"/>
                  </a:lnTo>
                  <a:lnTo>
                    <a:pt x="1065" y="907"/>
                  </a:lnTo>
                  <a:lnTo>
                    <a:pt x="1065" y="920"/>
                  </a:lnTo>
                  <a:lnTo>
                    <a:pt x="1061" y="924"/>
                  </a:lnTo>
                  <a:lnTo>
                    <a:pt x="1053" y="924"/>
                  </a:lnTo>
                  <a:lnTo>
                    <a:pt x="1037" y="924"/>
                  </a:lnTo>
                  <a:lnTo>
                    <a:pt x="1021" y="924"/>
                  </a:lnTo>
                  <a:lnTo>
                    <a:pt x="1013" y="928"/>
                  </a:lnTo>
                  <a:lnTo>
                    <a:pt x="1005" y="932"/>
                  </a:lnTo>
                  <a:lnTo>
                    <a:pt x="993" y="944"/>
                  </a:lnTo>
                  <a:lnTo>
                    <a:pt x="985" y="948"/>
                  </a:lnTo>
                  <a:lnTo>
                    <a:pt x="977" y="960"/>
                  </a:lnTo>
                  <a:lnTo>
                    <a:pt x="964" y="972"/>
                  </a:lnTo>
                  <a:lnTo>
                    <a:pt x="952" y="972"/>
                  </a:lnTo>
                  <a:lnTo>
                    <a:pt x="940" y="984"/>
                  </a:lnTo>
                  <a:lnTo>
                    <a:pt x="936" y="984"/>
                  </a:lnTo>
                  <a:lnTo>
                    <a:pt x="928" y="984"/>
                  </a:lnTo>
                  <a:lnTo>
                    <a:pt x="920" y="992"/>
                  </a:lnTo>
                  <a:lnTo>
                    <a:pt x="920" y="996"/>
                  </a:lnTo>
                  <a:lnTo>
                    <a:pt x="916" y="1000"/>
                  </a:lnTo>
                  <a:lnTo>
                    <a:pt x="904" y="1000"/>
                  </a:lnTo>
                  <a:lnTo>
                    <a:pt x="896" y="1004"/>
                  </a:lnTo>
                  <a:lnTo>
                    <a:pt x="888" y="1008"/>
                  </a:lnTo>
                  <a:lnTo>
                    <a:pt x="884" y="1012"/>
                  </a:lnTo>
                  <a:lnTo>
                    <a:pt x="884" y="1020"/>
                  </a:lnTo>
                  <a:lnTo>
                    <a:pt x="876" y="1032"/>
                  </a:lnTo>
                  <a:lnTo>
                    <a:pt x="868" y="1041"/>
                  </a:lnTo>
                  <a:lnTo>
                    <a:pt x="860" y="1045"/>
                  </a:lnTo>
                  <a:lnTo>
                    <a:pt x="843" y="1045"/>
                  </a:lnTo>
                  <a:lnTo>
                    <a:pt x="831" y="1045"/>
                  </a:lnTo>
                  <a:lnTo>
                    <a:pt x="807" y="1041"/>
                  </a:lnTo>
                  <a:lnTo>
                    <a:pt x="779" y="1037"/>
                  </a:lnTo>
                  <a:lnTo>
                    <a:pt x="775" y="1032"/>
                  </a:lnTo>
                  <a:lnTo>
                    <a:pt x="755" y="1020"/>
                  </a:lnTo>
                  <a:lnTo>
                    <a:pt x="739" y="1008"/>
                  </a:lnTo>
                  <a:lnTo>
                    <a:pt x="722" y="996"/>
                  </a:lnTo>
                  <a:lnTo>
                    <a:pt x="722" y="984"/>
                  </a:lnTo>
                  <a:lnTo>
                    <a:pt x="722" y="968"/>
                  </a:lnTo>
                  <a:lnTo>
                    <a:pt x="718" y="964"/>
                  </a:lnTo>
                  <a:lnTo>
                    <a:pt x="710" y="956"/>
                  </a:lnTo>
                  <a:lnTo>
                    <a:pt x="690" y="956"/>
                  </a:lnTo>
                  <a:lnTo>
                    <a:pt x="670" y="956"/>
                  </a:lnTo>
                  <a:lnTo>
                    <a:pt x="658" y="964"/>
                  </a:lnTo>
                  <a:lnTo>
                    <a:pt x="642" y="972"/>
                  </a:lnTo>
                  <a:lnTo>
                    <a:pt x="618" y="1000"/>
                  </a:lnTo>
                  <a:lnTo>
                    <a:pt x="589" y="1024"/>
                  </a:lnTo>
                  <a:lnTo>
                    <a:pt x="577" y="1037"/>
                  </a:lnTo>
                  <a:lnTo>
                    <a:pt x="569" y="1041"/>
                  </a:lnTo>
                  <a:lnTo>
                    <a:pt x="553" y="1045"/>
                  </a:lnTo>
                  <a:lnTo>
                    <a:pt x="533" y="1049"/>
                  </a:lnTo>
                  <a:lnTo>
                    <a:pt x="529" y="1061"/>
                  </a:lnTo>
                  <a:lnTo>
                    <a:pt x="525" y="1069"/>
                  </a:lnTo>
                  <a:lnTo>
                    <a:pt x="517" y="1069"/>
                  </a:lnTo>
                  <a:lnTo>
                    <a:pt x="505" y="106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0" name="Freeform 39"/>
            <p:cNvSpPr>
              <a:spLocks/>
            </p:cNvSpPr>
            <p:nvPr/>
          </p:nvSpPr>
          <p:spPr bwMode="auto">
            <a:xfrm>
              <a:off x="2205001" y="3511550"/>
              <a:ext cx="681026" cy="857250"/>
            </a:xfrm>
            <a:custGeom>
              <a:avLst/>
              <a:gdLst>
                <a:gd name="T0" fmla="*/ 2147483647 w 758"/>
                <a:gd name="T1" fmla="*/ 2147483647 h 984"/>
                <a:gd name="T2" fmla="*/ 2147483647 w 758"/>
                <a:gd name="T3" fmla="*/ 2147483647 h 984"/>
                <a:gd name="T4" fmla="*/ 2147483647 w 758"/>
                <a:gd name="T5" fmla="*/ 2147483647 h 984"/>
                <a:gd name="T6" fmla="*/ 2147483647 w 758"/>
                <a:gd name="T7" fmla="*/ 2147483647 h 984"/>
                <a:gd name="T8" fmla="*/ 2147483647 w 758"/>
                <a:gd name="T9" fmla="*/ 2147483647 h 984"/>
                <a:gd name="T10" fmla="*/ 2147483647 w 758"/>
                <a:gd name="T11" fmla="*/ 2147483647 h 984"/>
                <a:gd name="T12" fmla="*/ 2147483647 w 758"/>
                <a:gd name="T13" fmla="*/ 2147483647 h 984"/>
                <a:gd name="T14" fmla="*/ 2147483647 w 758"/>
                <a:gd name="T15" fmla="*/ 2147483647 h 984"/>
                <a:gd name="T16" fmla="*/ 2147483647 w 758"/>
                <a:gd name="T17" fmla="*/ 2147483647 h 984"/>
                <a:gd name="T18" fmla="*/ 2147483647 w 758"/>
                <a:gd name="T19" fmla="*/ 2147483647 h 984"/>
                <a:gd name="T20" fmla="*/ 2147483647 w 758"/>
                <a:gd name="T21" fmla="*/ 2147483647 h 984"/>
                <a:gd name="T22" fmla="*/ 0 w 758"/>
                <a:gd name="T23" fmla="*/ 2147483647 h 984"/>
                <a:gd name="T24" fmla="*/ 2147483647 w 758"/>
                <a:gd name="T25" fmla="*/ 2147483647 h 984"/>
                <a:gd name="T26" fmla="*/ 2147483647 w 758"/>
                <a:gd name="T27" fmla="*/ 2147483647 h 984"/>
                <a:gd name="T28" fmla="*/ 2147483647 w 758"/>
                <a:gd name="T29" fmla="*/ 2147483647 h 984"/>
                <a:gd name="T30" fmla="*/ 2147483647 w 758"/>
                <a:gd name="T31" fmla="*/ 2147483647 h 984"/>
                <a:gd name="T32" fmla="*/ 2147483647 w 758"/>
                <a:gd name="T33" fmla="*/ 2147483647 h 984"/>
                <a:gd name="T34" fmla="*/ 2147483647 w 758"/>
                <a:gd name="T35" fmla="*/ 2147483647 h 984"/>
                <a:gd name="T36" fmla="*/ 2147483647 w 758"/>
                <a:gd name="T37" fmla="*/ 2147483647 h 984"/>
                <a:gd name="T38" fmla="*/ 2147483647 w 758"/>
                <a:gd name="T39" fmla="*/ 2147483647 h 984"/>
                <a:gd name="T40" fmla="*/ 2147483647 w 758"/>
                <a:gd name="T41" fmla="*/ 2147483647 h 984"/>
                <a:gd name="T42" fmla="*/ 2147483647 w 758"/>
                <a:gd name="T43" fmla="*/ 2147483647 h 984"/>
                <a:gd name="T44" fmla="*/ 2147483647 w 758"/>
                <a:gd name="T45" fmla="*/ 2147483647 h 984"/>
                <a:gd name="T46" fmla="*/ 2147483647 w 758"/>
                <a:gd name="T47" fmla="*/ 2147483647 h 984"/>
                <a:gd name="T48" fmla="*/ 2147483647 w 758"/>
                <a:gd name="T49" fmla="*/ 2147483647 h 984"/>
                <a:gd name="T50" fmla="*/ 2147483647 w 758"/>
                <a:gd name="T51" fmla="*/ 2147483647 h 984"/>
                <a:gd name="T52" fmla="*/ 2147483647 w 758"/>
                <a:gd name="T53" fmla="*/ 2147483647 h 984"/>
                <a:gd name="T54" fmla="*/ 2147483647 w 758"/>
                <a:gd name="T55" fmla="*/ 0 h 984"/>
                <a:gd name="T56" fmla="*/ 2147483647 w 758"/>
                <a:gd name="T57" fmla="*/ 2147483647 h 984"/>
                <a:gd name="T58" fmla="*/ 2147483647 w 758"/>
                <a:gd name="T59" fmla="*/ 2147483647 h 984"/>
                <a:gd name="T60" fmla="*/ 2147483647 w 758"/>
                <a:gd name="T61" fmla="*/ 2147483647 h 984"/>
                <a:gd name="T62" fmla="*/ 2147483647 w 758"/>
                <a:gd name="T63" fmla="*/ 2147483647 h 984"/>
                <a:gd name="T64" fmla="*/ 2147483647 w 758"/>
                <a:gd name="T65" fmla="*/ 2147483647 h 984"/>
                <a:gd name="T66" fmla="*/ 2147483647 w 758"/>
                <a:gd name="T67" fmla="*/ 2147483647 h 984"/>
                <a:gd name="T68" fmla="*/ 2147483647 w 758"/>
                <a:gd name="T69" fmla="*/ 2147483647 h 984"/>
                <a:gd name="T70" fmla="*/ 2147483647 w 758"/>
                <a:gd name="T71" fmla="*/ 2147483647 h 984"/>
                <a:gd name="T72" fmla="*/ 2147483647 w 758"/>
                <a:gd name="T73" fmla="*/ 2147483647 h 984"/>
                <a:gd name="T74" fmla="*/ 2147483647 w 758"/>
                <a:gd name="T75" fmla="*/ 2147483647 h 984"/>
                <a:gd name="T76" fmla="*/ 2147483647 w 758"/>
                <a:gd name="T77" fmla="*/ 2147483647 h 984"/>
                <a:gd name="T78" fmla="*/ 2147483647 w 758"/>
                <a:gd name="T79" fmla="*/ 2147483647 h 984"/>
                <a:gd name="T80" fmla="*/ 2147483647 w 758"/>
                <a:gd name="T81" fmla="*/ 2147483647 h 984"/>
                <a:gd name="T82" fmla="*/ 2147483647 w 758"/>
                <a:gd name="T83" fmla="*/ 2147483647 h 984"/>
                <a:gd name="T84" fmla="*/ 2147483647 w 758"/>
                <a:gd name="T85" fmla="*/ 2147483647 h 984"/>
                <a:gd name="T86" fmla="*/ 2147483647 w 758"/>
                <a:gd name="T87" fmla="*/ 2147483647 h 984"/>
                <a:gd name="T88" fmla="*/ 2147483647 w 758"/>
                <a:gd name="T89" fmla="*/ 2147483647 h 984"/>
                <a:gd name="T90" fmla="*/ 2147483647 w 758"/>
                <a:gd name="T91" fmla="*/ 2147483647 h 984"/>
                <a:gd name="T92" fmla="*/ 2147483647 w 758"/>
                <a:gd name="T93" fmla="*/ 2147483647 h 984"/>
                <a:gd name="T94" fmla="*/ 2147483647 w 758"/>
                <a:gd name="T95" fmla="*/ 2147483647 h 984"/>
                <a:gd name="T96" fmla="*/ 2147483647 w 758"/>
                <a:gd name="T97" fmla="*/ 2147483647 h 984"/>
                <a:gd name="T98" fmla="*/ 2147483647 w 758"/>
                <a:gd name="T99" fmla="*/ 2147483647 h 984"/>
                <a:gd name="T100" fmla="*/ 2147483647 w 758"/>
                <a:gd name="T101" fmla="*/ 2147483647 h 984"/>
                <a:gd name="T102" fmla="*/ 2147483647 w 758"/>
                <a:gd name="T103" fmla="*/ 2147483647 h 984"/>
                <a:gd name="T104" fmla="*/ 2147483647 w 758"/>
                <a:gd name="T105" fmla="*/ 2147483647 h 984"/>
                <a:gd name="T106" fmla="*/ 2147483647 w 758"/>
                <a:gd name="T107" fmla="*/ 2147483647 h 984"/>
                <a:gd name="T108" fmla="*/ 2147483647 w 758"/>
                <a:gd name="T109" fmla="*/ 2147483647 h 984"/>
                <a:gd name="T110" fmla="*/ 2147483647 w 758"/>
                <a:gd name="T111" fmla="*/ 2147483647 h 984"/>
                <a:gd name="T112" fmla="*/ 2147483647 w 758"/>
                <a:gd name="T113" fmla="*/ 2147483647 h 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8"/>
                <a:gd name="T172" fmla="*/ 0 h 984"/>
                <a:gd name="T173" fmla="*/ 758 w 758"/>
                <a:gd name="T174" fmla="*/ 984 h 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8" h="984">
                  <a:moveTo>
                    <a:pt x="290" y="984"/>
                  </a:moveTo>
                  <a:lnTo>
                    <a:pt x="282" y="980"/>
                  </a:lnTo>
                  <a:lnTo>
                    <a:pt x="266" y="980"/>
                  </a:lnTo>
                  <a:lnTo>
                    <a:pt x="254" y="960"/>
                  </a:lnTo>
                  <a:lnTo>
                    <a:pt x="242" y="948"/>
                  </a:lnTo>
                  <a:lnTo>
                    <a:pt x="242" y="928"/>
                  </a:lnTo>
                  <a:lnTo>
                    <a:pt x="242" y="908"/>
                  </a:lnTo>
                  <a:lnTo>
                    <a:pt x="242" y="904"/>
                  </a:lnTo>
                  <a:lnTo>
                    <a:pt x="242" y="900"/>
                  </a:lnTo>
                  <a:lnTo>
                    <a:pt x="242" y="891"/>
                  </a:lnTo>
                  <a:lnTo>
                    <a:pt x="238" y="875"/>
                  </a:lnTo>
                  <a:lnTo>
                    <a:pt x="234" y="855"/>
                  </a:lnTo>
                  <a:lnTo>
                    <a:pt x="217" y="847"/>
                  </a:lnTo>
                  <a:lnTo>
                    <a:pt x="205" y="839"/>
                  </a:lnTo>
                  <a:lnTo>
                    <a:pt x="161" y="827"/>
                  </a:lnTo>
                  <a:lnTo>
                    <a:pt x="129" y="819"/>
                  </a:lnTo>
                  <a:lnTo>
                    <a:pt x="129" y="811"/>
                  </a:lnTo>
                  <a:lnTo>
                    <a:pt x="129" y="803"/>
                  </a:lnTo>
                  <a:lnTo>
                    <a:pt x="137" y="770"/>
                  </a:lnTo>
                  <a:lnTo>
                    <a:pt x="149" y="714"/>
                  </a:lnTo>
                  <a:lnTo>
                    <a:pt x="149" y="702"/>
                  </a:lnTo>
                  <a:lnTo>
                    <a:pt x="149" y="690"/>
                  </a:lnTo>
                  <a:lnTo>
                    <a:pt x="141" y="678"/>
                  </a:lnTo>
                  <a:lnTo>
                    <a:pt x="133" y="653"/>
                  </a:lnTo>
                  <a:lnTo>
                    <a:pt x="125" y="637"/>
                  </a:lnTo>
                  <a:lnTo>
                    <a:pt x="113" y="625"/>
                  </a:lnTo>
                  <a:lnTo>
                    <a:pt x="109" y="601"/>
                  </a:lnTo>
                  <a:lnTo>
                    <a:pt x="109" y="585"/>
                  </a:lnTo>
                  <a:lnTo>
                    <a:pt x="84" y="549"/>
                  </a:lnTo>
                  <a:lnTo>
                    <a:pt x="68" y="524"/>
                  </a:lnTo>
                  <a:lnTo>
                    <a:pt x="52" y="520"/>
                  </a:lnTo>
                  <a:lnTo>
                    <a:pt x="16" y="500"/>
                  </a:lnTo>
                  <a:lnTo>
                    <a:pt x="12" y="488"/>
                  </a:lnTo>
                  <a:lnTo>
                    <a:pt x="0" y="476"/>
                  </a:lnTo>
                  <a:lnTo>
                    <a:pt x="0" y="456"/>
                  </a:lnTo>
                  <a:lnTo>
                    <a:pt x="0" y="444"/>
                  </a:lnTo>
                  <a:lnTo>
                    <a:pt x="8" y="440"/>
                  </a:lnTo>
                  <a:lnTo>
                    <a:pt x="12" y="436"/>
                  </a:lnTo>
                  <a:lnTo>
                    <a:pt x="16" y="419"/>
                  </a:lnTo>
                  <a:lnTo>
                    <a:pt x="20" y="399"/>
                  </a:lnTo>
                  <a:lnTo>
                    <a:pt x="36" y="383"/>
                  </a:lnTo>
                  <a:lnTo>
                    <a:pt x="48" y="363"/>
                  </a:lnTo>
                  <a:lnTo>
                    <a:pt x="48" y="355"/>
                  </a:lnTo>
                  <a:lnTo>
                    <a:pt x="52" y="343"/>
                  </a:lnTo>
                  <a:lnTo>
                    <a:pt x="60" y="343"/>
                  </a:lnTo>
                  <a:lnTo>
                    <a:pt x="72" y="331"/>
                  </a:lnTo>
                  <a:lnTo>
                    <a:pt x="125" y="327"/>
                  </a:lnTo>
                  <a:lnTo>
                    <a:pt x="141" y="327"/>
                  </a:lnTo>
                  <a:lnTo>
                    <a:pt x="157" y="306"/>
                  </a:lnTo>
                  <a:lnTo>
                    <a:pt x="173" y="294"/>
                  </a:lnTo>
                  <a:lnTo>
                    <a:pt x="173" y="290"/>
                  </a:lnTo>
                  <a:lnTo>
                    <a:pt x="173" y="282"/>
                  </a:lnTo>
                  <a:lnTo>
                    <a:pt x="173" y="250"/>
                  </a:lnTo>
                  <a:lnTo>
                    <a:pt x="173" y="222"/>
                  </a:lnTo>
                  <a:lnTo>
                    <a:pt x="165" y="206"/>
                  </a:lnTo>
                  <a:lnTo>
                    <a:pt x="161" y="198"/>
                  </a:lnTo>
                  <a:lnTo>
                    <a:pt x="149" y="198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9" y="189"/>
                  </a:lnTo>
                  <a:lnTo>
                    <a:pt x="125" y="177"/>
                  </a:lnTo>
                  <a:lnTo>
                    <a:pt x="125" y="165"/>
                  </a:lnTo>
                  <a:lnTo>
                    <a:pt x="129" y="161"/>
                  </a:lnTo>
                  <a:lnTo>
                    <a:pt x="137" y="157"/>
                  </a:lnTo>
                  <a:lnTo>
                    <a:pt x="157" y="157"/>
                  </a:lnTo>
                  <a:lnTo>
                    <a:pt x="181" y="157"/>
                  </a:lnTo>
                  <a:lnTo>
                    <a:pt x="181" y="153"/>
                  </a:lnTo>
                  <a:lnTo>
                    <a:pt x="185" y="145"/>
                  </a:lnTo>
                  <a:lnTo>
                    <a:pt x="185" y="125"/>
                  </a:lnTo>
                  <a:lnTo>
                    <a:pt x="181" y="113"/>
                  </a:lnTo>
                  <a:lnTo>
                    <a:pt x="165" y="97"/>
                  </a:lnTo>
                  <a:lnTo>
                    <a:pt x="157" y="85"/>
                  </a:lnTo>
                  <a:lnTo>
                    <a:pt x="153" y="85"/>
                  </a:lnTo>
                  <a:lnTo>
                    <a:pt x="141" y="85"/>
                  </a:lnTo>
                  <a:lnTo>
                    <a:pt x="149" y="72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85" y="56"/>
                  </a:lnTo>
                  <a:lnTo>
                    <a:pt x="205" y="48"/>
                  </a:lnTo>
                  <a:lnTo>
                    <a:pt x="209" y="36"/>
                  </a:lnTo>
                  <a:lnTo>
                    <a:pt x="213" y="32"/>
                  </a:lnTo>
                  <a:lnTo>
                    <a:pt x="217" y="20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54" y="0"/>
                  </a:lnTo>
                  <a:lnTo>
                    <a:pt x="266" y="8"/>
                  </a:lnTo>
                  <a:lnTo>
                    <a:pt x="278" y="8"/>
                  </a:lnTo>
                  <a:lnTo>
                    <a:pt x="294" y="12"/>
                  </a:lnTo>
                  <a:lnTo>
                    <a:pt x="310" y="20"/>
                  </a:lnTo>
                  <a:lnTo>
                    <a:pt x="322" y="24"/>
                  </a:lnTo>
                  <a:lnTo>
                    <a:pt x="334" y="32"/>
                  </a:lnTo>
                  <a:lnTo>
                    <a:pt x="367" y="32"/>
                  </a:lnTo>
                  <a:lnTo>
                    <a:pt x="399" y="32"/>
                  </a:lnTo>
                  <a:lnTo>
                    <a:pt x="399" y="56"/>
                  </a:lnTo>
                  <a:lnTo>
                    <a:pt x="399" y="72"/>
                  </a:lnTo>
                  <a:lnTo>
                    <a:pt x="395" y="77"/>
                  </a:lnTo>
                  <a:lnTo>
                    <a:pt x="387" y="85"/>
                  </a:lnTo>
                  <a:lnTo>
                    <a:pt x="387" y="97"/>
                  </a:lnTo>
                  <a:lnTo>
                    <a:pt x="387" y="109"/>
                  </a:lnTo>
                  <a:lnTo>
                    <a:pt x="387" y="149"/>
                  </a:lnTo>
                  <a:lnTo>
                    <a:pt x="387" y="189"/>
                  </a:lnTo>
                  <a:lnTo>
                    <a:pt x="395" y="206"/>
                  </a:lnTo>
                  <a:lnTo>
                    <a:pt x="399" y="222"/>
                  </a:lnTo>
                  <a:lnTo>
                    <a:pt x="415" y="242"/>
                  </a:lnTo>
                  <a:lnTo>
                    <a:pt x="435" y="254"/>
                  </a:lnTo>
                  <a:lnTo>
                    <a:pt x="439" y="266"/>
                  </a:lnTo>
                  <a:lnTo>
                    <a:pt x="443" y="274"/>
                  </a:lnTo>
                  <a:lnTo>
                    <a:pt x="447" y="278"/>
                  </a:lnTo>
                  <a:lnTo>
                    <a:pt x="460" y="290"/>
                  </a:lnTo>
                  <a:lnTo>
                    <a:pt x="464" y="294"/>
                  </a:lnTo>
                  <a:lnTo>
                    <a:pt x="468" y="306"/>
                  </a:lnTo>
                  <a:lnTo>
                    <a:pt x="492" y="327"/>
                  </a:lnTo>
                  <a:lnTo>
                    <a:pt x="512" y="343"/>
                  </a:lnTo>
                  <a:lnTo>
                    <a:pt x="520" y="355"/>
                  </a:lnTo>
                  <a:lnTo>
                    <a:pt x="524" y="363"/>
                  </a:lnTo>
                  <a:lnTo>
                    <a:pt x="536" y="367"/>
                  </a:lnTo>
                  <a:lnTo>
                    <a:pt x="540" y="379"/>
                  </a:lnTo>
                  <a:lnTo>
                    <a:pt x="548" y="387"/>
                  </a:lnTo>
                  <a:lnTo>
                    <a:pt x="556" y="395"/>
                  </a:lnTo>
                  <a:lnTo>
                    <a:pt x="564" y="407"/>
                  </a:lnTo>
                  <a:lnTo>
                    <a:pt x="581" y="428"/>
                  </a:lnTo>
                  <a:lnTo>
                    <a:pt x="581" y="448"/>
                  </a:lnTo>
                  <a:lnTo>
                    <a:pt x="581" y="464"/>
                  </a:lnTo>
                  <a:lnTo>
                    <a:pt x="601" y="500"/>
                  </a:lnTo>
                  <a:lnTo>
                    <a:pt x="613" y="536"/>
                  </a:lnTo>
                  <a:lnTo>
                    <a:pt x="625" y="565"/>
                  </a:lnTo>
                  <a:lnTo>
                    <a:pt x="633" y="597"/>
                  </a:lnTo>
                  <a:lnTo>
                    <a:pt x="637" y="597"/>
                  </a:lnTo>
                  <a:lnTo>
                    <a:pt x="641" y="613"/>
                  </a:lnTo>
                  <a:lnTo>
                    <a:pt x="641" y="629"/>
                  </a:lnTo>
                  <a:lnTo>
                    <a:pt x="653" y="633"/>
                  </a:lnTo>
                  <a:lnTo>
                    <a:pt x="661" y="637"/>
                  </a:lnTo>
                  <a:lnTo>
                    <a:pt x="681" y="641"/>
                  </a:lnTo>
                  <a:lnTo>
                    <a:pt x="702" y="641"/>
                  </a:lnTo>
                  <a:lnTo>
                    <a:pt x="734" y="670"/>
                  </a:lnTo>
                  <a:lnTo>
                    <a:pt x="754" y="698"/>
                  </a:lnTo>
                  <a:lnTo>
                    <a:pt x="758" y="726"/>
                  </a:lnTo>
                  <a:lnTo>
                    <a:pt x="758" y="754"/>
                  </a:lnTo>
                  <a:lnTo>
                    <a:pt x="754" y="762"/>
                  </a:lnTo>
                  <a:lnTo>
                    <a:pt x="750" y="766"/>
                  </a:lnTo>
                  <a:lnTo>
                    <a:pt x="746" y="774"/>
                  </a:lnTo>
                  <a:lnTo>
                    <a:pt x="742" y="783"/>
                  </a:lnTo>
                  <a:lnTo>
                    <a:pt x="738" y="783"/>
                  </a:lnTo>
                  <a:lnTo>
                    <a:pt x="734" y="783"/>
                  </a:lnTo>
                  <a:lnTo>
                    <a:pt x="730" y="779"/>
                  </a:lnTo>
                  <a:lnTo>
                    <a:pt x="718" y="774"/>
                  </a:lnTo>
                  <a:lnTo>
                    <a:pt x="698" y="770"/>
                  </a:lnTo>
                  <a:lnTo>
                    <a:pt x="665" y="770"/>
                  </a:lnTo>
                  <a:lnTo>
                    <a:pt x="641" y="783"/>
                  </a:lnTo>
                  <a:lnTo>
                    <a:pt x="625" y="791"/>
                  </a:lnTo>
                  <a:lnTo>
                    <a:pt x="617" y="799"/>
                  </a:lnTo>
                  <a:lnTo>
                    <a:pt x="613" y="799"/>
                  </a:lnTo>
                  <a:lnTo>
                    <a:pt x="593" y="815"/>
                  </a:lnTo>
                  <a:lnTo>
                    <a:pt x="581" y="831"/>
                  </a:lnTo>
                  <a:lnTo>
                    <a:pt x="560" y="847"/>
                  </a:lnTo>
                  <a:lnTo>
                    <a:pt x="548" y="859"/>
                  </a:lnTo>
                  <a:lnTo>
                    <a:pt x="536" y="859"/>
                  </a:lnTo>
                  <a:lnTo>
                    <a:pt x="520" y="863"/>
                  </a:lnTo>
                  <a:lnTo>
                    <a:pt x="512" y="875"/>
                  </a:lnTo>
                  <a:lnTo>
                    <a:pt x="500" y="879"/>
                  </a:lnTo>
                  <a:lnTo>
                    <a:pt x="476" y="883"/>
                  </a:lnTo>
                  <a:lnTo>
                    <a:pt x="451" y="887"/>
                  </a:lnTo>
                  <a:lnTo>
                    <a:pt x="431" y="904"/>
                  </a:lnTo>
                  <a:lnTo>
                    <a:pt x="407" y="924"/>
                  </a:lnTo>
                  <a:lnTo>
                    <a:pt x="395" y="932"/>
                  </a:lnTo>
                  <a:lnTo>
                    <a:pt x="379" y="940"/>
                  </a:lnTo>
                  <a:lnTo>
                    <a:pt x="355" y="956"/>
                  </a:lnTo>
                  <a:lnTo>
                    <a:pt x="330" y="980"/>
                  </a:lnTo>
                  <a:lnTo>
                    <a:pt x="322" y="980"/>
                  </a:lnTo>
                  <a:lnTo>
                    <a:pt x="310" y="984"/>
                  </a:lnTo>
                  <a:lnTo>
                    <a:pt x="302" y="984"/>
                  </a:lnTo>
                  <a:lnTo>
                    <a:pt x="290" y="98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1" name="Freeform 40"/>
            <p:cNvSpPr>
              <a:spLocks/>
            </p:cNvSpPr>
            <p:nvPr/>
          </p:nvSpPr>
          <p:spPr bwMode="auto">
            <a:xfrm>
              <a:off x="5048166" y="3103563"/>
              <a:ext cx="1309666" cy="1212850"/>
            </a:xfrm>
            <a:custGeom>
              <a:avLst/>
              <a:gdLst>
                <a:gd name="T0" fmla="*/ 2147483647 w 1457"/>
                <a:gd name="T1" fmla="*/ 2147483647 h 1392"/>
                <a:gd name="T2" fmla="*/ 2147483647 w 1457"/>
                <a:gd name="T3" fmla="*/ 2147483647 h 1392"/>
                <a:gd name="T4" fmla="*/ 2147483647 w 1457"/>
                <a:gd name="T5" fmla="*/ 2147483647 h 1392"/>
                <a:gd name="T6" fmla="*/ 2147483647 w 1457"/>
                <a:gd name="T7" fmla="*/ 2147483647 h 1392"/>
                <a:gd name="T8" fmla="*/ 2147483647 w 1457"/>
                <a:gd name="T9" fmla="*/ 2147483647 h 1392"/>
                <a:gd name="T10" fmla="*/ 2147483647 w 1457"/>
                <a:gd name="T11" fmla="*/ 2147483647 h 1392"/>
                <a:gd name="T12" fmla="*/ 2147483647 w 1457"/>
                <a:gd name="T13" fmla="*/ 2147483647 h 1392"/>
                <a:gd name="T14" fmla="*/ 2147483647 w 1457"/>
                <a:gd name="T15" fmla="*/ 2147483647 h 1392"/>
                <a:gd name="T16" fmla="*/ 2147483647 w 1457"/>
                <a:gd name="T17" fmla="*/ 2147483647 h 1392"/>
                <a:gd name="T18" fmla="*/ 2147483647 w 1457"/>
                <a:gd name="T19" fmla="*/ 2147483647 h 1392"/>
                <a:gd name="T20" fmla="*/ 2147483647 w 1457"/>
                <a:gd name="T21" fmla="*/ 2147483647 h 1392"/>
                <a:gd name="T22" fmla="*/ 2147483647 w 1457"/>
                <a:gd name="T23" fmla="*/ 2147483647 h 1392"/>
                <a:gd name="T24" fmla="*/ 2147483647 w 1457"/>
                <a:gd name="T25" fmla="*/ 2147483647 h 1392"/>
                <a:gd name="T26" fmla="*/ 2147483647 w 1457"/>
                <a:gd name="T27" fmla="*/ 2147483647 h 1392"/>
                <a:gd name="T28" fmla="*/ 0 w 1457"/>
                <a:gd name="T29" fmla="*/ 2147483647 h 1392"/>
                <a:gd name="T30" fmla="*/ 2147483647 w 1457"/>
                <a:gd name="T31" fmla="*/ 2147483647 h 1392"/>
                <a:gd name="T32" fmla="*/ 2147483647 w 1457"/>
                <a:gd name="T33" fmla="*/ 2147483647 h 1392"/>
                <a:gd name="T34" fmla="*/ 2147483647 w 1457"/>
                <a:gd name="T35" fmla="*/ 2147483647 h 1392"/>
                <a:gd name="T36" fmla="*/ 2147483647 w 1457"/>
                <a:gd name="T37" fmla="*/ 2147483647 h 1392"/>
                <a:gd name="T38" fmla="*/ 2147483647 w 1457"/>
                <a:gd name="T39" fmla="*/ 2147483647 h 1392"/>
                <a:gd name="T40" fmla="*/ 2147483647 w 1457"/>
                <a:gd name="T41" fmla="*/ 2147483647 h 1392"/>
                <a:gd name="T42" fmla="*/ 2147483647 w 1457"/>
                <a:gd name="T43" fmla="*/ 2147483647 h 1392"/>
                <a:gd name="T44" fmla="*/ 2147483647 w 1457"/>
                <a:gd name="T45" fmla="*/ 2147483647 h 1392"/>
                <a:gd name="T46" fmla="*/ 2147483647 w 1457"/>
                <a:gd name="T47" fmla="*/ 2147483647 h 1392"/>
                <a:gd name="T48" fmla="*/ 2147483647 w 1457"/>
                <a:gd name="T49" fmla="*/ 2147483647 h 1392"/>
                <a:gd name="T50" fmla="*/ 2147483647 w 1457"/>
                <a:gd name="T51" fmla="*/ 2147483647 h 1392"/>
                <a:gd name="T52" fmla="*/ 2147483647 w 1457"/>
                <a:gd name="T53" fmla="*/ 2147483647 h 1392"/>
                <a:gd name="T54" fmla="*/ 2147483647 w 1457"/>
                <a:gd name="T55" fmla="*/ 2147483647 h 1392"/>
                <a:gd name="T56" fmla="*/ 2147483647 w 1457"/>
                <a:gd name="T57" fmla="*/ 2147483647 h 1392"/>
                <a:gd name="T58" fmla="*/ 2147483647 w 1457"/>
                <a:gd name="T59" fmla="*/ 2147483647 h 1392"/>
                <a:gd name="T60" fmla="*/ 2147483647 w 1457"/>
                <a:gd name="T61" fmla="*/ 2147483647 h 1392"/>
                <a:gd name="T62" fmla="*/ 2147483647 w 1457"/>
                <a:gd name="T63" fmla="*/ 2147483647 h 1392"/>
                <a:gd name="T64" fmla="*/ 2147483647 w 1457"/>
                <a:gd name="T65" fmla="*/ 2147483647 h 1392"/>
                <a:gd name="T66" fmla="*/ 2147483647 w 1457"/>
                <a:gd name="T67" fmla="*/ 2147483647 h 1392"/>
                <a:gd name="T68" fmla="*/ 2147483647 w 1457"/>
                <a:gd name="T69" fmla="*/ 2147483647 h 1392"/>
                <a:gd name="T70" fmla="*/ 2147483647 w 1457"/>
                <a:gd name="T71" fmla="*/ 2147483647 h 1392"/>
                <a:gd name="T72" fmla="*/ 2147483647 w 1457"/>
                <a:gd name="T73" fmla="*/ 2147483647 h 1392"/>
                <a:gd name="T74" fmla="*/ 2147483647 w 1457"/>
                <a:gd name="T75" fmla="*/ 2147483647 h 1392"/>
                <a:gd name="T76" fmla="*/ 2147483647 w 1457"/>
                <a:gd name="T77" fmla="*/ 2147483647 h 1392"/>
                <a:gd name="T78" fmla="*/ 2147483647 w 1457"/>
                <a:gd name="T79" fmla="*/ 2147483647 h 1392"/>
                <a:gd name="T80" fmla="*/ 2147483647 w 1457"/>
                <a:gd name="T81" fmla="*/ 2147483647 h 1392"/>
                <a:gd name="T82" fmla="*/ 2147483647 w 1457"/>
                <a:gd name="T83" fmla="*/ 2147483647 h 1392"/>
                <a:gd name="T84" fmla="*/ 2147483647 w 1457"/>
                <a:gd name="T85" fmla="*/ 2147483647 h 1392"/>
                <a:gd name="T86" fmla="*/ 2147483647 w 1457"/>
                <a:gd name="T87" fmla="*/ 2147483647 h 1392"/>
                <a:gd name="T88" fmla="*/ 2147483647 w 1457"/>
                <a:gd name="T89" fmla="*/ 2147483647 h 1392"/>
                <a:gd name="T90" fmla="*/ 2147483647 w 1457"/>
                <a:gd name="T91" fmla="*/ 2147483647 h 1392"/>
                <a:gd name="T92" fmla="*/ 2147483647 w 1457"/>
                <a:gd name="T93" fmla="*/ 2147483647 h 1392"/>
                <a:gd name="T94" fmla="*/ 2147483647 w 1457"/>
                <a:gd name="T95" fmla="*/ 2147483647 h 1392"/>
                <a:gd name="T96" fmla="*/ 2147483647 w 1457"/>
                <a:gd name="T97" fmla="*/ 2147483647 h 1392"/>
                <a:gd name="T98" fmla="*/ 2147483647 w 1457"/>
                <a:gd name="T99" fmla="*/ 2147483647 h 1392"/>
                <a:gd name="T100" fmla="*/ 2147483647 w 1457"/>
                <a:gd name="T101" fmla="*/ 2147483647 h 1392"/>
                <a:gd name="T102" fmla="*/ 2147483647 w 1457"/>
                <a:gd name="T103" fmla="*/ 2147483647 h 1392"/>
                <a:gd name="T104" fmla="*/ 2147483647 w 1457"/>
                <a:gd name="T105" fmla="*/ 2147483647 h 1392"/>
                <a:gd name="T106" fmla="*/ 2147483647 w 1457"/>
                <a:gd name="T107" fmla="*/ 2147483647 h 1392"/>
                <a:gd name="T108" fmla="*/ 2147483647 w 1457"/>
                <a:gd name="T109" fmla="*/ 2147483647 h 1392"/>
                <a:gd name="T110" fmla="*/ 2147483647 w 1457"/>
                <a:gd name="T111" fmla="*/ 2147483647 h 1392"/>
                <a:gd name="T112" fmla="*/ 2147483647 w 1457"/>
                <a:gd name="T113" fmla="*/ 2147483647 h 1392"/>
                <a:gd name="T114" fmla="*/ 2147483647 w 1457"/>
                <a:gd name="T115" fmla="*/ 2147483647 h 13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7"/>
                <a:gd name="T175" fmla="*/ 0 h 1392"/>
                <a:gd name="T176" fmla="*/ 1457 w 1457"/>
                <a:gd name="T177" fmla="*/ 1392 h 13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7" h="1392">
                  <a:moveTo>
                    <a:pt x="827" y="1392"/>
                  </a:moveTo>
                  <a:lnTo>
                    <a:pt x="815" y="1388"/>
                  </a:lnTo>
                  <a:lnTo>
                    <a:pt x="791" y="1372"/>
                  </a:lnTo>
                  <a:lnTo>
                    <a:pt x="767" y="1372"/>
                  </a:lnTo>
                  <a:lnTo>
                    <a:pt x="747" y="1368"/>
                  </a:lnTo>
                  <a:lnTo>
                    <a:pt x="739" y="1364"/>
                  </a:lnTo>
                  <a:lnTo>
                    <a:pt x="731" y="1355"/>
                  </a:lnTo>
                  <a:lnTo>
                    <a:pt x="718" y="1351"/>
                  </a:lnTo>
                  <a:lnTo>
                    <a:pt x="710" y="1347"/>
                  </a:lnTo>
                  <a:lnTo>
                    <a:pt x="702" y="1339"/>
                  </a:lnTo>
                  <a:lnTo>
                    <a:pt x="698" y="1323"/>
                  </a:lnTo>
                  <a:lnTo>
                    <a:pt x="698" y="1319"/>
                  </a:lnTo>
                  <a:lnTo>
                    <a:pt x="698" y="1315"/>
                  </a:lnTo>
                  <a:lnTo>
                    <a:pt x="698" y="1311"/>
                  </a:lnTo>
                  <a:lnTo>
                    <a:pt x="702" y="1307"/>
                  </a:lnTo>
                  <a:lnTo>
                    <a:pt x="739" y="1303"/>
                  </a:lnTo>
                  <a:lnTo>
                    <a:pt x="767" y="1299"/>
                  </a:lnTo>
                  <a:lnTo>
                    <a:pt x="775" y="1291"/>
                  </a:lnTo>
                  <a:lnTo>
                    <a:pt x="783" y="1279"/>
                  </a:lnTo>
                  <a:lnTo>
                    <a:pt x="779" y="1279"/>
                  </a:lnTo>
                  <a:lnTo>
                    <a:pt x="775" y="1279"/>
                  </a:lnTo>
                  <a:lnTo>
                    <a:pt x="779" y="1226"/>
                  </a:lnTo>
                  <a:lnTo>
                    <a:pt x="779" y="1174"/>
                  </a:lnTo>
                  <a:lnTo>
                    <a:pt x="775" y="1174"/>
                  </a:lnTo>
                  <a:lnTo>
                    <a:pt x="779" y="1138"/>
                  </a:lnTo>
                  <a:lnTo>
                    <a:pt x="783" y="1101"/>
                  </a:lnTo>
                  <a:lnTo>
                    <a:pt x="775" y="1093"/>
                  </a:lnTo>
                  <a:lnTo>
                    <a:pt x="759" y="1081"/>
                  </a:lnTo>
                  <a:lnTo>
                    <a:pt x="755" y="1061"/>
                  </a:lnTo>
                  <a:lnTo>
                    <a:pt x="755" y="1041"/>
                  </a:lnTo>
                  <a:lnTo>
                    <a:pt x="739" y="1033"/>
                  </a:lnTo>
                  <a:lnTo>
                    <a:pt x="731" y="1025"/>
                  </a:lnTo>
                  <a:lnTo>
                    <a:pt x="727" y="1021"/>
                  </a:lnTo>
                  <a:lnTo>
                    <a:pt x="714" y="1013"/>
                  </a:lnTo>
                  <a:lnTo>
                    <a:pt x="710" y="1013"/>
                  </a:lnTo>
                  <a:lnTo>
                    <a:pt x="706" y="1013"/>
                  </a:lnTo>
                  <a:lnTo>
                    <a:pt x="698" y="1017"/>
                  </a:lnTo>
                  <a:lnTo>
                    <a:pt x="686" y="1021"/>
                  </a:lnTo>
                  <a:lnTo>
                    <a:pt x="678" y="1025"/>
                  </a:lnTo>
                  <a:lnTo>
                    <a:pt x="670" y="1033"/>
                  </a:lnTo>
                  <a:lnTo>
                    <a:pt x="646" y="1033"/>
                  </a:lnTo>
                  <a:lnTo>
                    <a:pt x="618" y="1029"/>
                  </a:lnTo>
                  <a:lnTo>
                    <a:pt x="618" y="1025"/>
                  </a:lnTo>
                  <a:lnTo>
                    <a:pt x="569" y="1021"/>
                  </a:lnTo>
                  <a:lnTo>
                    <a:pt x="529" y="1017"/>
                  </a:lnTo>
                  <a:lnTo>
                    <a:pt x="517" y="1008"/>
                  </a:lnTo>
                  <a:lnTo>
                    <a:pt x="505" y="996"/>
                  </a:lnTo>
                  <a:lnTo>
                    <a:pt x="472" y="1004"/>
                  </a:lnTo>
                  <a:lnTo>
                    <a:pt x="432" y="1004"/>
                  </a:lnTo>
                  <a:lnTo>
                    <a:pt x="428" y="1008"/>
                  </a:lnTo>
                  <a:lnTo>
                    <a:pt x="424" y="1008"/>
                  </a:lnTo>
                  <a:lnTo>
                    <a:pt x="396" y="1008"/>
                  </a:lnTo>
                  <a:lnTo>
                    <a:pt x="388" y="1008"/>
                  </a:lnTo>
                  <a:lnTo>
                    <a:pt x="388" y="1021"/>
                  </a:lnTo>
                  <a:lnTo>
                    <a:pt x="388" y="1029"/>
                  </a:lnTo>
                  <a:lnTo>
                    <a:pt x="372" y="1033"/>
                  </a:lnTo>
                  <a:lnTo>
                    <a:pt x="363" y="1045"/>
                  </a:lnTo>
                  <a:lnTo>
                    <a:pt x="355" y="1045"/>
                  </a:lnTo>
                  <a:lnTo>
                    <a:pt x="351" y="1045"/>
                  </a:lnTo>
                  <a:lnTo>
                    <a:pt x="343" y="1041"/>
                  </a:lnTo>
                  <a:lnTo>
                    <a:pt x="335" y="1041"/>
                  </a:lnTo>
                  <a:lnTo>
                    <a:pt x="327" y="1045"/>
                  </a:lnTo>
                  <a:lnTo>
                    <a:pt x="315" y="1045"/>
                  </a:lnTo>
                  <a:lnTo>
                    <a:pt x="315" y="1041"/>
                  </a:lnTo>
                  <a:lnTo>
                    <a:pt x="307" y="1041"/>
                  </a:lnTo>
                  <a:lnTo>
                    <a:pt x="287" y="1057"/>
                  </a:lnTo>
                  <a:lnTo>
                    <a:pt x="267" y="1069"/>
                  </a:lnTo>
                  <a:lnTo>
                    <a:pt x="246" y="1081"/>
                  </a:lnTo>
                  <a:lnTo>
                    <a:pt x="230" y="1093"/>
                  </a:lnTo>
                  <a:lnTo>
                    <a:pt x="226" y="1093"/>
                  </a:lnTo>
                  <a:lnTo>
                    <a:pt x="222" y="1097"/>
                  </a:lnTo>
                  <a:lnTo>
                    <a:pt x="202" y="1113"/>
                  </a:lnTo>
                  <a:lnTo>
                    <a:pt x="194" y="1121"/>
                  </a:lnTo>
                  <a:lnTo>
                    <a:pt x="174" y="1134"/>
                  </a:lnTo>
                  <a:lnTo>
                    <a:pt x="162" y="1142"/>
                  </a:lnTo>
                  <a:lnTo>
                    <a:pt x="146" y="1142"/>
                  </a:lnTo>
                  <a:lnTo>
                    <a:pt x="134" y="1142"/>
                  </a:lnTo>
                  <a:lnTo>
                    <a:pt x="130" y="1134"/>
                  </a:lnTo>
                  <a:lnTo>
                    <a:pt x="121" y="1121"/>
                  </a:lnTo>
                  <a:lnTo>
                    <a:pt x="113" y="1117"/>
                  </a:lnTo>
                  <a:lnTo>
                    <a:pt x="97" y="1109"/>
                  </a:lnTo>
                  <a:lnTo>
                    <a:pt x="97" y="1105"/>
                  </a:lnTo>
                  <a:lnTo>
                    <a:pt x="97" y="1097"/>
                  </a:lnTo>
                  <a:lnTo>
                    <a:pt x="85" y="1093"/>
                  </a:lnTo>
                  <a:lnTo>
                    <a:pt x="65" y="1081"/>
                  </a:lnTo>
                  <a:lnTo>
                    <a:pt x="37" y="1077"/>
                  </a:lnTo>
                  <a:lnTo>
                    <a:pt x="17" y="1073"/>
                  </a:lnTo>
                  <a:lnTo>
                    <a:pt x="8" y="1073"/>
                  </a:lnTo>
                  <a:lnTo>
                    <a:pt x="4" y="1065"/>
                  </a:lnTo>
                  <a:lnTo>
                    <a:pt x="0" y="1049"/>
                  </a:lnTo>
                  <a:lnTo>
                    <a:pt x="0" y="1041"/>
                  </a:lnTo>
                  <a:lnTo>
                    <a:pt x="4" y="1025"/>
                  </a:lnTo>
                  <a:lnTo>
                    <a:pt x="17" y="1013"/>
                  </a:lnTo>
                  <a:lnTo>
                    <a:pt x="29" y="980"/>
                  </a:lnTo>
                  <a:lnTo>
                    <a:pt x="49" y="948"/>
                  </a:lnTo>
                  <a:lnTo>
                    <a:pt x="61" y="940"/>
                  </a:lnTo>
                  <a:lnTo>
                    <a:pt x="73" y="928"/>
                  </a:lnTo>
                  <a:lnTo>
                    <a:pt x="81" y="916"/>
                  </a:lnTo>
                  <a:lnTo>
                    <a:pt x="85" y="908"/>
                  </a:lnTo>
                  <a:lnTo>
                    <a:pt x="97" y="900"/>
                  </a:lnTo>
                  <a:lnTo>
                    <a:pt x="105" y="891"/>
                  </a:lnTo>
                  <a:lnTo>
                    <a:pt x="121" y="855"/>
                  </a:lnTo>
                  <a:lnTo>
                    <a:pt x="146" y="823"/>
                  </a:lnTo>
                  <a:lnTo>
                    <a:pt x="150" y="807"/>
                  </a:lnTo>
                  <a:lnTo>
                    <a:pt x="158" y="787"/>
                  </a:lnTo>
                  <a:lnTo>
                    <a:pt x="166" y="783"/>
                  </a:lnTo>
                  <a:lnTo>
                    <a:pt x="170" y="774"/>
                  </a:lnTo>
                  <a:lnTo>
                    <a:pt x="186" y="774"/>
                  </a:lnTo>
                  <a:lnTo>
                    <a:pt x="202" y="774"/>
                  </a:lnTo>
                  <a:lnTo>
                    <a:pt x="210" y="779"/>
                  </a:lnTo>
                  <a:lnTo>
                    <a:pt x="226" y="783"/>
                  </a:lnTo>
                  <a:lnTo>
                    <a:pt x="226" y="787"/>
                  </a:lnTo>
                  <a:lnTo>
                    <a:pt x="230" y="787"/>
                  </a:lnTo>
                  <a:lnTo>
                    <a:pt x="234" y="787"/>
                  </a:lnTo>
                  <a:lnTo>
                    <a:pt x="238" y="795"/>
                  </a:lnTo>
                  <a:lnTo>
                    <a:pt x="267" y="783"/>
                  </a:lnTo>
                  <a:lnTo>
                    <a:pt x="287" y="774"/>
                  </a:lnTo>
                  <a:lnTo>
                    <a:pt x="287" y="770"/>
                  </a:lnTo>
                  <a:lnTo>
                    <a:pt x="291" y="762"/>
                  </a:lnTo>
                  <a:lnTo>
                    <a:pt x="287" y="722"/>
                  </a:lnTo>
                  <a:lnTo>
                    <a:pt x="287" y="670"/>
                  </a:lnTo>
                  <a:lnTo>
                    <a:pt x="287" y="666"/>
                  </a:lnTo>
                  <a:lnTo>
                    <a:pt x="283" y="662"/>
                  </a:lnTo>
                  <a:lnTo>
                    <a:pt x="279" y="657"/>
                  </a:lnTo>
                  <a:lnTo>
                    <a:pt x="275" y="649"/>
                  </a:lnTo>
                  <a:lnTo>
                    <a:pt x="275" y="645"/>
                  </a:lnTo>
                  <a:lnTo>
                    <a:pt x="275" y="641"/>
                  </a:lnTo>
                  <a:lnTo>
                    <a:pt x="291" y="629"/>
                  </a:lnTo>
                  <a:lnTo>
                    <a:pt x="315" y="621"/>
                  </a:lnTo>
                  <a:lnTo>
                    <a:pt x="327" y="617"/>
                  </a:lnTo>
                  <a:lnTo>
                    <a:pt x="335" y="609"/>
                  </a:lnTo>
                  <a:lnTo>
                    <a:pt x="351" y="605"/>
                  </a:lnTo>
                  <a:lnTo>
                    <a:pt x="359" y="601"/>
                  </a:lnTo>
                  <a:lnTo>
                    <a:pt x="372" y="593"/>
                  </a:lnTo>
                  <a:lnTo>
                    <a:pt x="380" y="581"/>
                  </a:lnTo>
                  <a:lnTo>
                    <a:pt x="392" y="581"/>
                  </a:lnTo>
                  <a:lnTo>
                    <a:pt x="404" y="581"/>
                  </a:lnTo>
                  <a:lnTo>
                    <a:pt x="428" y="593"/>
                  </a:lnTo>
                  <a:lnTo>
                    <a:pt x="448" y="605"/>
                  </a:lnTo>
                  <a:lnTo>
                    <a:pt x="485" y="609"/>
                  </a:lnTo>
                  <a:lnTo>
                    <a:pt x="521" y="613"/>
                  </a:lnTo>
                  <a:lnTo>
                    <a:pt x="545" y="613"/>
                  </a:lnTo>
                  <a:lnTo>
                    <a:pt x="561" y="613"/>
                  </a:lnTo>
                  <a:lnTo>
                    <a:pt x="589" y="605"/>
                  </a:lnTo>
                  <a:lnTo>
                    <a:pt x="618" y="601"/>
                  </a:lnTo>
                  <a:lnTo>
                    <a:pt x="630" y="589"/>
                  </a:lnTo>
                  <a:lnTo>
                    <a:pt x="650" y="569"/>
                  </a:lnTo>
                  <a:lnTo>
                    <a:pt x="666" y="545"/>
                  </a:lnTo>
                  <a:lnTo>
                    <a:pt x="694" y="524"/>
                  </a:lnTo>
                  <a:lnTo>
                    <a:pt x="694" y="516"/>
                  </a:lnTo>
                  <a:lnTo>
                    <a:pt x="698" y="508"/>
                  </a:lnTo>
                  <a:lnTo>
                    <a:pt x="702" y="504"/>
                  </a:lnTo>
                  <a:lnTo>
                    <a:pt x="706" y="496"/>
                  </a:lnTo>
                  <a:lnTo>
                    <a:pt x="710" y="476"/>
                  </a:lnTo>
                  <a:lnTo>
                    <a:pt x="710" y="448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18" y="423"/>
                  </a:lnTo>
                  <a:lnTo>
                    <a:pt x="731" y="415"/>
                  </a:lnTo>
                  <a:lnTo>
                    <a:pt x="739" y="411"/>
                  </a:lnTo>
                  <a:lnTo>
                    <a:pt x="763" y="399"/>
                  </a:lnTo>
                  <a:lnTo>
                    <a:pt x="775" y="391"/>
                  </a:lnTo>
                  <a:lnTo>
                    <a:pt x="775" y="375"/>
                  </a:lnTo>
                  <a:lnTo>
                    <a:pt x="779" y="363"/>
                  </a:lnTo>
                  <a:lnTo>
                    <a:pt x="779" y="327"/>
                  </a:lnTo>
                  <a:lnTo>
                    <a:pt x="779" y="294"/>
                  </a:lnTo>
                  <a:lnTo>
                    <a:pt x="787" y="290"/>
                  </a:lnTo>
                  <a:lnTo>
                    <a:pt x="795" y="286"/>
                  </a:lnTo>
                  <a:lnTo>
                    <a:pt x="811" y="286"/>
                  </a:lnTo>
                  <a:lnTo>
                    <a:pt x="823" y="282"/>
                  </a:lnTo>
                  <a:lnTo>
                    <a:pt x="827" y="274"/>
                  </a:lnTo>
                  <a:lnTo>
                    <a:pt x="831" y="274"/>
                  </a:lnTo>
                  <a:lnTo>
                    <a:pt x="840" y="270"/>
                  </a:lnTo>
                  <a:lnTo>
                    <a:pt x="848" y="262"/>
                  </a:lnTo>
                  <a:lnTo>
                    <a:pt x="876" y="258"/>
                  </a:lnTo>
                  <a:lnTo>
                    <a:pt x="900" y="254"/>
                  </a:lnTo>
                  <a:lnTo>
                    <a:pt x="904" y="250"/>
                  </a:lnTo>
                  <a:lnTo>
                    <a:pt x="908" y="246"/>
                  </a:lnTo>
                  <a:lnTo>
                    <a:pt x="912" y="222"/>
                  </a:lnTo>
                  <a:lnTo>
                    <a:pt x="912" y="206"/>
                  </a:lnTo>
                  <a:lnTo>
                    <a:pt x="924" y="198"/>
                  </a:lnTo>
                  <a:lnTo>
                    <a:pt x="932" y="181"/>
                  </a:lnTo>
                  <a:lnTo>
                    <a:pt x="957" y="173"/>
                  </a:lnTo>
                  <a:lnTo>
                    <a:pt x="985" y="161"/>
                  </a:lnTo>
                  <a:lnTo>
                    <a:pt x="989" y="157"/>
                  </a:lnTo>
                  <a:lnTo>
                    <a:pt x="997" y="153"/>
                  </a:lnTo>
                  <a:lnTo>
                    <a:pt x="1001" y="113"/>
                  </a:lnTo>
                  <a:lnTo>
                    <a:pt x="1001" y="93"/>
                  </a:lnTo>
                  <a:lnTo>
                    <a:pt x="1013" y="85"/>
                  </a:lnTo>
                  <a:lnTo>
                    <a:pt x="1021" y="77"/>
                  </a:lnTo>
                  <a:lnTo>
                    <a:pt x="1049" y="68"/>
                  </a:lnTo>
                  <a:lnTo>
                    <a:pt x="1069" y="68"/>
                  </a:lnTo>
                  <a:lnTo>
                    <a:pt x="1118" y="68"/>
                  </a:lnTo>
                  <a:lnTo>
                    <a:pt x="1166" y="68"/>
                  </a:lnTo>
                  <a:lnTo>
                    <a:pt x="1166" y="64"/>
                  </a:lnTo>
                  <a:lnTo>
                    <a:pt x="1178" y="64"/>
                  </a:lnTo>
                  <a:lnTo>
                    <a:pt x="1182" y="64"/>
                  </a:lnTo>
                  <a:lnTo>
                    <a:pt x="1182" y="68"/>
                  </a:lnTo>
                  <a:lnTo>
                    <a:pt x="1211" y="68"/>
                  </a:lnTo>
                  <a:lnTo>
                    <a:pt x="1235" y="68"/>
                  </a:lnTo>
                  <a:lnTo>
                    <a:pt x="1259" y="64"/>
                  </a:lnTo>
                  <a:lnTo>
                    <a:pt x="1279" y="64"/>
                  </a:lnTo>
                  <a:lnTo>
                    <a:pt x="1283" y="56"/>
                  </a:lnTo>
                  <a:lnTo>
                    <a:pt x="1283" y="52"/>
                  </a:lnTo>
                  <a:lnTo>
                    <a:pt x="1283" y="48"/>
                  </a:lnTo>
                  <a:lnTo>
                    <a:pt x="1291" y="40"/>
                  </a:lnTo>
                  <a:lnTo>
                    <a:pt x="1307" y="28"/>
                  </a:lnTo>
                  <a:lnTo>
                    <a:pt x="1320" y="16"/>
                  </a:lnTo>
                  <a:lnTo>
                    <a:pt x="1336" y="8"/>
                  </a:lnTo>
                  <a:lnTo>
                    <a:pt x="1348" y="4"/>
                  </a:lnTo>
                  <a:lnTo>
                    <a:pt x="1364" y="0"/>
                  </a:lnTo>
                  <a:lnTo>
                    <a:pt x="1396" y="0"/>
                  </a:lnTo>
                  <a:lnTo>
                    <a:pt x="1400" y="4"/>
                  </a:lnTo>
                  <a:lnTo>
                    <a:pt x="1408" y="12"/>
                  </a:lnTo>
                  <a:lnTo>
                    <a:pt x="1400" y="16"/>
                  </a:lnTo>
                  <a:lnTo>
                    <a:pt x="1392" y="20"/>
                  </a:lnTo>
                  <a:lnTo>
                    <a:pt x="1384" y="20"/>
                  </a:lnTo>
                  <a:lnTo>
                    <a:pt x="1380" y="28"/>
                  </a:lnTo>
                  <a:lnTo>
                    <a:pt x="1384" y="48"/>
                  </a:lnTo>
                  <a:lnTo>
                    <a:pt x="1380" y="64"/>
                  </a:lnTo>
                  <a:lnTo>
                    <a:pt x="1376" y="68"/>
                  </a:lnTo>
                  <a:lnTo>
                    <a:pt x="1376" y="81"/>
                  </a:lnTo>
                  <a:lnTo>
                    <a:pt x="1376" y="89"/>
                  </a:lnTo>
                  <a:lnTo>
                    <a:pt x="1384" y="113"/>
                  </a:lnTo>
                  <a:lnTo>
                    <a:pt x="1400" y="133"/>
                  </a:lnTo>
                  <a:lnTo>
                    <a:pt x="1400" y="141"/>
                  </a:lnTo>
                  <a:lnTo>
                    <a:pt x="1400" y="153"/>
                  </a:lnTo>
                  <a:lnTo>
                    <a:pt x="1396" y="165"/>
                  </a:lnTo>
                  <a:lnTo>
                    <a:pt x="1384" y="181"/>
                  </a:lnTo>
                  <a:lnTo>
                    <a:pt x="1384" y="189"/>
                  </a:lnTo>
                  <a:lnTo>
                    <a:pt x="1384" y="198"/>
                  </a:lnTo>
                  <a:lnTo>
                    <a:pt x="1424" y="206"/>
                  </a:lnTo>
                  <a:lnTo>
                    <a:pt x="1441" y="210"/>
                  </a:lnTo>
                  <a:lnTo>
                    <a:pt x="1449" y="222"/>
                  </a:lnTo>
                  <a:lnTo>
                    <a:pt x="1457" y="234"/>
                  </a:lnTo>
                  <a:lnTo>
                    <a:pt x="1457" y="246"/>
                  </a:lnTo>
                  <a:lnTo>
                    <a:pt x="1457" y="262"/>
                  </a:lnTo>
                  <a:lnTo>
                    <a:pt x="1453" y="270"/>
                  </a:lnTo>
                  <a:lnTo>
                    <a:pt x="1453" y="274"/>
                  </a:lnTo>
                  <a:lnTo>
                    <a:pt x="1433" y="286"/>
                  </a:lnTo>
                  <a:lnTo>
                    <a:pt x="1412" y="294"/>
                  </a:lnTo>
                  <a:lnTo>
                    <a:pt x="1380" y="298"/>
                  </a:lnTo>
                  <a:lnTo>
                    <a:pt x="1348" y="306"/>
                  </a:lnTo>
                  <a:lnTo>
                    <a:pt x="1328" y="306"/>
                  </a:lnTo>
                  <a:lnTo>
                    <a:pt x="1312" y="306"/>
                  </a:lnTo>
                  <a:lnTo>
                    <a:pt x="1295" y="311"/>
                  </a:lnTo>
                  <a:lnTo>
                    <a:pt x="1283" y="323"/>
                  </a:lnTo>
                  <a:lnTo>
                    <a:pt x="1279" y="351"/>
                  </a:lnTo>
                  <a:lnTo>
                    <a:pt x="1271" y="379"/>
                  </a:lnTo>
                  <a:lnTo>
                    <a:pt x="1271" y="395"/>
                  </a:lnTo>
                  <a:lnTo>
                    <a:pt x="1271" y="411"/>
                  </a:lnTo>
                  <a:lnTo>
                    <a:pt x="1279" y="419"/>
                  </a:lnTo>
                  <a:lnTo>
                    <a:pt x="1283" y="428"/>
                  </a:lnTo>
                  <a:lnTo>
                    <a:pt x="1283" y="440"/>
                  </a:lnTo>
                  <a:lnTo>
                    <a:pt x="1291" y="448"/>
                  </a:lnTo>
                  <a:lnTo>
                    <a:pt x="1295" y="452"/>
                  </a:lnTo>
                  <a:lnTo>
                    <a:pt x="1299" y="460"/>
                  </a:lnTo>
                  <a:lnTo>
                    <a:pt x="1299" y="464"/>
                  </a:lnTo>
                  <a:lnTo>
                    <a:pt x="1299" y="476"/>
                  </a:lnTo>
                  <a:lnTo>
                    <a:pt x="1295" y="480"/>
                  </a:lnTo>
                  <a:lnTo>
                    <a:pt x="1291" y="480"/>
                  </a:lnTo>
                  <a:lnTo>
                    <a:pt x="1271" y="480"/>
                  </a:lnTo>
                  <a:lnTo>
                    <a:pt x="1255" y="480"/>
                  </a:lnTo>
                  <a:lnTo>
                    <a:pt x="1247" y="488"/>
                  </a:lnTo>
                  <a:lnTo>
                    <a:pt x="1243" y="492"/>
                  </a:lnTo>
                  <a:lnTo>
                    <a:pt x="1235" y="508"/>
                  </a:lnTo>
                  <a:lnTo>
                    <a:pt x="1235" y="532"/>
                  </a:lnTo>
                  <a:lnTo>
                    <a:pt x="1243" y="536"/>
                  </a:lnTo>
                  <a:lnTo>
                    <a:pt x="1247" y="545"/>
                  </a:lnTo>
                  <a:lnTo>
                    <a:pt x="1247" y="557"/>
                  </a:lnTo>
                  <a:lnTo>
                    <a:pt x="1247" y="569"/>
                  </a:lnTo>
                  <a:lnTo>
                    <a:pt x="1235" y="577"/>
                  </a:lnTo>
                  <a:lnTo>
                    <a:pt x="1227" y="581"/>
                  </a:lnTo>
                  <a:lnTo>
                    <a:pt x="1219" y="593"/>
                  </a:lnTo>
                  <a:lnTo>
                    <a:pt x="1215" y="609"/>
                  </a:lnTo>
                  <a:lnTo>
                    <a:pt x="1215" y="625"/>
                  </a:lnTo>
                  <a:lnTo>
                    <a:pt x="1211" y="645"/>
                  </a:lnTo>
                  <a:lnTo>
                    <a:pt x="1199" y="674"/>
                  </a:lnTo>
                  <a:lnTo>
                    <a:pt x="1182" y="698"/>
                  </a:lnTo>
                  <a:lnTo>
                    <a:pt x="1178" y="706"/>
                  </a:lnTo>
                  <a:lnTo>
                    <a:pt x="1166" y="710"/>
                  </a:lnTo>
                  <a:lnTo>
                    <a:pt x="1166" y="722"/>
                  </a:lnTo>
                  <a:lnTo>
                    <a:pt x="1154" y="726"/>
                  </a:lnTo>
                  <a:lnTo>
                    <a:pt x="1142" y="738"/>
                  </a:lnTo>
                  <a:lnTo>
                    <a:pt x="1122" y="742"/>
                  </a:lnTo>
                  <a:lnTo>
                    <a:pt x="1118" y="783"/>
                  </a:lnTo>
                  <a:lnTo>
                    <a:pt x="1114" y="823"/>
                  </a:lnTo>
                  <a:lnTo>
                    <a:pt x="1094" y="843"/>
                  </a:lnTo>
                  <a:lnTo>
                    <a:pt x="1078" y="855"/>
                  </a:lnTo>
                  <a:lnTo>
                    <a:pt x="1069" y="855"/>
                  </a:lnTo>
                  <a:lnTo>
                    <a:pt x="1053" y="859"/>
                  </a:lnTo>
                  <a:lnTo>
                    <a:pt x="1053" y="863"/>
                  </a:lnTo>
                  <a:lnTo>
                    <a:pt x="1037" y="867"/>
                  </a:lnTo>
                  <a:lnTo>
                    <a:pt x="1025" y="871"/>
                  </a:lnTo>
                  <a:lnTo>
                    <a:pt x="1021" y="879"/>
                  </a:lnTo>
                  <a:lnTo>
                    <a:pt x="1021" y="908"/>
                  </a:lnTo>
                  <a:lnTo>
                    <a:pt x="1021" y="920"/>
                  </a:lnTo>
                  <a:lnTo>
                    <a:pt x="1025" y="920"/>
                  </a:lnTo>
                  <a:lnTo>
                    <a:pt x="1033" y="928"/>
                  </a:lnTo>
                  <a:lnTo>
                    <a:pt x="1033" y="932"/>
                  </a:lnTo>
                  <a:lnTo>
                    <a:pt x="1037" y="952"/>
                  </a:lnTo>
                  <a:lnTo>
                    <a:pt x="1053" y="956"/>
                  </a:lnTo>
                  <a:lnTo>
                    <a:pt x="1073" y="964"/>
                  </a:lnTo>
                  <a:lnTo>
                    <a:pt x="1078" y="980"/>
                  </a:lnTo>
                  <a:lnTo>
                    <a:pt x="1086" y="992"/>
                  </a:lnTo>
                  <a:lnTo>
                    <a:pt x="1106" y="1004"/>
                  </a:lnTo>
                  <a:lnTo>
                    <a:pt x="1126" y="1008"/>
                  </a:lnTo>
                  <a:lnTo>
                    <a:pt x="1126" y="1021"/>
                  </a:lnTo>
                  <a:lnTo>
                    <a:pt x="1126" y="1029"/>
                  </a:lnTo>
                  <a:lnTo>
                    <a:pt x="1122" y="1033"/>
                  </a:lnTo>
                  <a:lnTo>
                    <a:pt x="1118" y="1049"/>
                  </a:lnTo>
                  <a:lnTo>
                    <a:pt x="1118" y="1061"/>
                  </a:lnTo>
                  <a:lnTo>
                    <a:pt x="1106" y="1069"/>
                  </a:lnTo>
                  <a:lnTo>
                    <a:pt x="1098" y="1081"/>
                  </a:lnTo>
                  <a:lnTo>
                    <a:pt x="1065" y="1081"/>
                  </a:lnTo>
                  <a:lnTo>
                    <a:pt x="1037" y="1089"/>
                  </a:lnTo>
                  <a:lnTo>
                    <a:pt x="1033" y="1089"/>
                  </a:lnTo>
                  <a:lnTo>
                    <a:pt x="1033" y="1093"/>
                  </a:lnTo>
                  <a:lnTo>
                    <a:pt x="989" y="1097"/>
                  </a:lnTo>
                  <a:lnTo>
                    <a:pt x="981" y="1101"/>
                  </a:lnTo>
                  <a:lnTo>
                    <a:pt x="977" y="1101"/>
                  </a:lnTo>
                  <a:lnTo>
                    <a:pt x="973" y="1105"/>
                  </a:lnTo>
                  <a:lnTo>
                    <a:pt x="948" y="1121"/>
                  </a:lnTo>
                  <a:lnTo>
                    <a:pt x="920" y="1138"/>
                  </a:lnTo>
                  <a:lnTo>
                    <a:pt x="920" y="1154"/>
                  </a:lnTo>
                  <a:lnTo>
                    <a:pt x="908" y="1174"/>
                  </a:lnTo>
                  <a:lnTo>
                    <a:pt x="912" y="1182"/>
                  </a:lnTo>
                  <a:lnTo>
                    <a:pt x="920" y="1182"/>
                  </a:lnTo>
                  <a:lnTo>
                    <a:pt x="920" y="1198"/>
                  </a:lnTo>
                  <a:lnTo>
                    <a:pt x="920" y="1214"/>
                  </a:lnTo>
                  <a:lnTo>
                    <a:pt x="924" y="1230"/>
                  </a:lnTo>
                  <a:lnTo>
                    <a:pt x="928" y="1234"/>
                  </a:lnTo>
                  <a:lnTo>
                    <a:pt x="932" y="1251"/>
                  </a:lnTo>
                  <a:lnTo>
                    <a:pt x="936" y="1267"/>
                  </a:lnTo>
                  <a:lnTo>
                    <a:pt x="936" y="1287"/>
                  </a:lnTo>
                  <a:lnTo>
                    <a:pt x="936" y="1299"/>
                  </a:lnTo>
                  <a:lnTo>
                    <a:pt x="948" y="1307"/>
                  </a:lnTo>
                  <a:lnTo>
                    <a:pt x="957" y="1319"/>
                  </a:lnTo>
                  <a:lnTo>
                    <a:pt x="957" y="1331"/>
                  </a:lnTo>
                  <a:lnTo>
                    <a:pt x="957" y="1347"/>
                  </a:lnTo>
                  <a:lnTo>
                    <a:pt x="952" y="1351"/>
                  </a:lnTo>
                  <a:lnTo>
                    <a:pt x="948" y="1359"/>
                  </a:lnTo>
                  <a:lnTo>
                    <a:pt x="944" y="1364"/>
                  </a:lnTo>
                  <a:lnTo>
                    <a:pt x="932" y="1368"/>
                  </a:lnTo>
                  <a:lnTo>
                    <a:pt x="904" y="1372"/>
                  </a:lnTo>
                  <a:lnTo>
                    <a:pt x="876" y="1380"/>
                  </a:lnTo>
                  <a:lnTo>
                    <a:pt x="868" y="1384"/>
                  </a:lnTo>
                  <a:lnTo>
                    <a:pt x="864" y="1392"/>
                  </a:lnTo>
                  <a:lnTo>
                    <a:pt x="844" y="1392"/>
                  </a:lnTo>
                  <a:lnTo>
                    <a:pt x="827" y="1392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2" name="Freeform 41"/>
            <p:cNvSpPr>
              <a:spLocks/>
            </p:cNvSpPr>
            <p:nvPr/>
          </p:nvSpPr>
          <p:spPr bwMode="auto">
            <a:xfrm>
              <a:off x="1323952" y="3598863"/>
              <a:ext cx="1003284" cy="674687"/>
            </a:xfrm>
            <a:custGeom>
              <a:avLst/>
              <a:gdLst>
                <a:gd name="T0" fmla="*/ 2147483647 w 1118"/>
                <a:gd name="T1" fmla="*/ 2147483647 h 774"/>
                <a:gd name="T2" fmla="*/ 2147483647 w 1118"/>
                <a:gd name="T3" fmla="*/ 2147483647 h 774"/>
                <a:gd name="T4" fmla="*/ 2147483647 w 1118"/>
                <a:gd name="T5" fmla="*/ 2147483647 h 774"/>
                <a:gd name="T6" fmla="*/ 2147483647 w 1118"/>
                <a:gd name="T7" fmla="*/ 2147483647 h 774"/>
                <a:gd name="T8" fmla="*/ 2147483647 w 1118"/>
                <a:gd name="T9" fmla="*/ 2147483647 h 774"/>
                <a:gd name="T10" fmla="*/ 2147483647 w 1118"/>
                <a:gd name="T11" fmla="*/ 2147483647 h 774"/>
                <a:gd name="T12" fmla="*/ 2147483647 w 1118"/>
                <a:gd name="T13" fmla="*/ 2147483647 h 774"/>
                <a:gd name="T14" fmla="*/ 2147483647 w 1118"/>
                <a:gd name="T15" fmla="*/ 2147483647 h 774"/>
                <a:gd name="T16" fmla="*/ 2147483647 w 1118"/>
                <a:gd name="T17" fmla="*/ 2147483647 h 774"/>
                <a:gd name="T18" fmla="*/ 2147483647 w 1118"/>
                <a:gd name="T19" fmla="*/ 2147483647 h 774"/>
                <a:gd name="T20" fmla="*/ 2147483647 w 1118"/>
                <a:gd name="T21" fmla="*/ 2147483647 h 774"/>
                <a:gd name="T22" fmla="*/ 2147483647 w 1118"/>
                <a:gd name="T23" fmla="*/ 2147483647 h 774"/>
                <a:gd name="T24" fmla="*/ 0 w 1118"/>
                <a:gd name="T25" fmla="*/ 2147483647 h 774"/>
                <a:gd name="T26" fmla="*/ 2147483647 w 1118"/>
                <a:gd name="T27" fmla="*/ 2147483647 h 774"/>
                <a:gd name="T28" fmla="*/ 2147483647 w 1118"/>
                <a:gd name="T29" fmla="*/ 2147483647 h 774"/>
                <a:gd name="T30" fmla="*/ 2147483647 w 1118"/>
                <a:gd name="T31" fmla="*/ 2147483647 h 774"/>
                <a:gd name="T32" fmla="*/ 2147483647 w 1118"/>
                <a:gd name="T33" fmla="*/ 2147483647 h 774"/>
                <a:gd name="T34" fmla="*/ 2147483647 w 1118"/>
                <a:gd name="T35" fmla="*/ 2147483647 h 774"/>
                <a:gd name="T36" fmla="*/ 2147483647 w 1118"/>
                <a:gd name="T37" fmla="*/ 2147483647 h 774"/>
                <a:gd name="T38" fmla="*/ 2147483647 w 1118"/>
                <a:gd name="T39" fmla="*/ 2147483647 h 774"/>
                <a:gd name="T40" fmla="*/ 2147483647 w 1118"/>
                <a:gd name="T41" fmla="*/ 2147483647 h 774"/>
                <a:gd name="T42" fmla="*/ 2147483647 w 1118"/>
                <a:gd name="T43" fmla="*/ 2147483647 h 774"/>
                <a:gd name="T44" fmla="*/ 2147483647 w 1118"/>
                <a:gd name="T45" fmla="*/ 2147483647 h 774"/>
                <a:gd name="T46" fmla="*/ 2147483647 w 1118"/>
                <a:gd name="T47" fmla="*/ 2147483647 h 774"/>
                <a:gd name="T48" fmla="*/ 2147483647 w 1118"/>
                <a:gd name="T49" fmla="*/ 2147483647 h 774"/>
                <a:gd name="T50" fmla="*/ 2147483647 w 1118"/>
                <a:gd name="T51" fmla="*/ 2147483647 h 774"/>
                <a:gd name="T52" fmla="*/ 2147483647 w 1118"/>
                <a:gd name="T53" fmla="*/ 2147483647 h 774"/>
                <a:gd name="T54" fmla="*/ 2147483647 w 1118"/>
                <a:gd name="T55" fmla="*/ 2147483647 h 774"/>
                <a:gd name="T56" fmla="*/ 2147483647 w 1118"/>
                <a:gd name="T57" fmla="*/ 2147483647 h 774"/>
                <a:gd name="T58" fmla="*/ 2147483647 w 1118"/>
                <a:gd name="T59" fmla="*/ 2147483647 h 774"/>
                <a:gd name="T60" fmla="*/ 2147483647 w 1118"/>
                <a:gd name="T61" fmla="*/ 2147483647 h 774"/>
                <a:gd name="T62" fmla="*/ 2147483647 w 1118"/>
                <a:gd name="T63" fmla="*/ 2147483647 h 774"/>
                <a:gd name="T64" fmla="*/ 2147483647 w 1118"/>
                <a:gd name="T65" fmla="*/ 2147483647 h 774"/>
                <a:gd name="T66" fmla="*/ 2147483647 w 1118"/>
                <a:gd name="T67" fmla="*/ 2147483647 h 774"/>
                <a:gd name="T68" fmla="*/ 2147483647 w 1118"/>
                <a:gd name="T69" fmla="*/ 2147483647 h 774"/>
                <a:gd name="T70" fmla="*/ 2147483647 w 1118"/>
                <a:gd name="T71" fmla="*/ 2147483647 h 774"/>
                <a:gd name="T72" fmla="*/ 2147483647 w 1118"/>
                <a:gd name="T73" fmla="*/ 2147483647 h 774"/>
                <a:gd name="T74" fmla="*/ 2147483647 w 1118"/>
                <a:gd name="T75" fmla="*/ 2147483647 h 774"/>
                <a:gd name="T76" fmla="*/ 2147483647 w 1118"/>
                <a:gd name="T77" fmla="*/ 2147483647 h 774"/>
                <a:gd name="T78" fmla="*/ 2147483647 w 1118"/>
                <a:gd name="T79" fmla="*/ 2147483647 h 774"/>
                <a:gd name="T80" fmla="*/ 2147483647 w 1118"/>
                <a:gd name="T81" fmla="*/ 2147483647 h 774"/>
                <a:gd name="T82" fmla="*/ 2147483647 w 1118"/>
                <a:gd name="T83" fmla="*/ 2147483647 h 774"/>
                <a:gd name="T84" fmla="*/ 2147483647 w 1118"/>
                <a:gd name="T85" fmla="*/ 2147483647 h 774"/>
                <a:gd name="T86" fmla="*/ 2147483647 w 1118"/>
                <a:gd name="T87" fmla="*/ 2147483647 h 774"/>
                <a:gd name="T88" fmla="*/ 2147483647 w 1118"/>
                <a:gd name="T89" fmla="*/ 2147483647 h 774"/>
                <a:gd name="T90" fmla="*/ 2147483647 w 1118"/>
                <a:gd name="T91" fmla="*/ 2147483647 h 774"/>
                <a:gd name="T92" fmla="*/ 2147483647 w 1118"/>
                <a:gd name="T93" fmla="*/ 2147483647 h 774"/>
                <a:gd name="T94" fmla="*/ 2147483647 w 1118"/>
                <a:gd name="T95" fmla="*/ 2147483647 h 774"/>
                <a:gd name="T96" fmla="*/ 2147483647 w 1118"/>
                <a:gd name="T97" fmla="*/ 2147483647 h 774"/>
                <a:gd name="T98" fmla="*/ 2147483647 w 1118"/>
                <a:gd name="T99" fmla="*/ 2147483647 h 774"/>
                <a:gd name="T100" fmla="*/ 2147483647 w 1118"/>
                <a:gd name="T101" fmla="*/ 2147483647 h 7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8"/>
                <a:gd name="T154" fmla="*/ 0 h 774"/>
                <a:gd name="T155" fmla="*/ 1118 w 1118"/>
                <a:gd name="T156" fmla="*/ 774 h 7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8" h="774">
                  <a:moveTo>
                    <a:pt x="638" y="774"/>
                  </a:moveTo>
                  <a:lnTo>
                    <a:pt x="626" y="766"/>
                  </a:lnTo>
                  <a:lnTo>
                    <a:pt x="614" y="762"/>
                  </a:lnTo>
                  <a:lnTo>
                    <a:pt x="614" y="758"/>
                  </a:lnTo>
                  <a:lnTo>
                    <a:pt x="609" y="758"/>
                  </a:lnTo>
                  <a:lnTo>
                    <a:pt x="597" y="754"/>
                  </a:lnTo>
                  <a:lnTo>
                    <a:pt x="589" y="750"/>
                  </a:lnTo>
                  <a:lnTo>
                    <a:pt x="577" y="726"/>
                  </a:lnTo>
                  <a:lnTo>
                    <a:pt x="561" y="706"/>
                  </a:lnTo>
                  <a:lnTo>
                    <a:pt x="561" y="698"/>
                  </a:lnTo>
                  <a:lnTo>
                    <a:pt x="557" y="682"/>
                  </a:lnTo>
                  <a:lnTo>
                    <a:pt x="553" y="673"/>
                  </a:lnTo>
                  <a:lnTo>
                    <a:pt x="541" y="661"/>
                  </a:lnTo>
                  <a:lnTo>
                    <a:pt x="529" y="653"/>
                  </a:lnTo>
                  <a:lnTo>
                    <a:pt x="517" y="641"/>
                  </a:lnTo>
                  <a:lnTo>
                    <a:pt x="488" y="625"/>
                  </a:lnTo>
                  <a:lnTo>
                    <a:pt x="480" y="613"/>
                  </a:lnTo>
                  <a:lnTo>
                    <a:pt x="476" y="597"/>
                  </a:lnTo>
                  <a:lnTo>
                    <a:pt x="476" y="585"/>
                  </a:lnTo>
                  <a:lnTo>
                    <a:pt x="472" y="585"/>
                  </a:lnTo>
                  <a:lnTo>
                    <a:pt x="468" y="581"/>
                  </a:lnTo>
                  <a:lnTo>
                    <a:pt x="448" y="581"/>
                  </a:lnTo>
                  <a:lnTo>
                    <a:pt x="432" y="581"/>
                  </a:lnTo>
                  <a:lnTo>
                    <a:pt x="416" y="585"/>
                  </a:lnTo>
                  <a:lnTo>
                    <a:pt x="404" y="589"/>
                  </a:lnTo>
                  <a:lnTo>
                    <a:pt x="380" y="585"/>
                  </a:lnTo>
                  <a:lnTo>
                    <a:pt x="359" y="585"/>
                  </a:lnTo>
                  <a:lnTo>
                    <a:pt x="315" y="597"/>
                  </a:lnTo>
                  <a:lnTo>
                    <a:pt x="267" y="613"/>
                  </a:lnTo>
                  <a:lnTo>
                    <a:pt x="226" y="617"/>
                  </a:lnTo>
                  <a:lnTo>
                    <a:pt x="214" y="621"/>
                  </a:lnTo>
                  <a:lnTo>
                    <a:pt x="198" y="621"/>
                  </a:lnTo>
                  <a:lnTo>
                    <a:pt x="178" y="621"/>
                  </a:lnTo>
                  <a:lnTo>
                    <a:pt x="174" y="605"/>
                  </a:lnTo>
                  <a:lnTo>
                    <a:pt x="146" y="585"/>
                  </a:lnTo>
                  <a:lnTo>
                    <a:pt x="109" y="561"/>
                  </a:lnTo>
                  <a:lnTo>
                    <a:pt x="89" y="556"/>
                  </a:lnTo>
                  <a:lnTo>
                    <a:pt x="77" y="556"/>
                  </a:lnTo>
                  <a:lnTo>
                    <a:pt x="57" y="552"/>
                  </a:lnTo>
                  <a:lnTo>
                    <a:pt x="57" y="528"/>
                  </a:lnTo>
                  <a:lnTo>
                    <a:pt x="53" y="500"/>
                  </a:lnTo>
                  <a:lnTo>
                    <a:pt x="53" y="492"/>
                  </a:lnTo>
                  <a:lnTo>
                    <a:pt x="49" y="484"/>
                  </a:lnTo>
                  <a:lnTo>
                    <a:pt x="45" y="472"/>
                  </a:lnTo>
                  <a:lnTo>
                    <a:pt x="33" y="468"/>
                  </a:lnTo>
                  <a:lnTo>
                    <a:pt x="25" y="448"/>
                  </a:lnTo>
                  <a:lnTo>
                    <a:pt x="16" y="427"/>
                  </a:lnTo>
                  <a:lnTo>
                    <a:pt x="8" y="395"/>
                  </a:lnTo>
                  <a:lnTo>
                    <a:pt x="4" y="363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47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8" y="327"/>
                  </a:lnTo>
                  <a:lnTo>
                    <a:pt x="20" y="306"/>
                  </a:lnTo>
                  <a:lnTo>
                    <a:pt x="33" y="290"/>
                  </a:lnTo>
                  <a:lnTo>
                    <a:pt x="37" y="290"/>
                  </a:lnTo>
                  <a:lnTo>
                    <a:pt x="49" y="290"/>
                  </a:lnTo>
                  <a:lnTo>
                    <a:pt x="61" y="302"/>
                  </a:lnTo>
                  <a:lnTo>
                    <a:pt x="81" y="310"/>
                  </a:lnTo>
                  <a:lnTo>
                    <a:pt x="89" y="310"/>
                  </a:lnTo>
                  <a:lnTo>
                    <a:pt x="97" y="310"/>
                  </a:lnTo>
                  <a:lnTo>
                    <a:pt x="109" y="306"/>
                  </a:lnTo>
                  <a:lnTo>
                    <a:pt x="121" y="306"/>
                  </a:lnTo>
                  <a:lnTo>
                    <a:pt x="125" y="298"/>
                  </a:lnTo>
                  <a:lnTo>
                    <a:pt x="129" y="294"/>
                  </a:lnTo>
                  <a:lnTo>
                    <a:pt x="146" y="294"/>
                  </a:lnTo>
                  <a:lnTo>
                    <a:pt x="166" y="294"/>
                  </a:lnTo>
                  <a:lnTo>
                    <a:pt x="174" y="298"/>
                  </a:lnTo>
                  <a:lnTo>
                    <a:pt x="194" y="298"/>
                  </a:lnTo>
                  <a:lnTo>
                    <a:pt x="202" y="286"/>
                  </a:lnTo>
                  <a:lnTo>
                    <a:pt x="218" y="278"/>
                  </a:lnTo>
                  <a:lnTo>
                    <a:pt x="238" y="274"/>
                  </a:lnTo>
                  <a:lnTo>
                    <a:pt x="242" y="266"/>
                  </a:lnTo>
                  <a:lnTo>
                    <a:pt x="315" y="266"/>
                  </a:lnTo>
                  <a:lnTo>
                    <a:pt x="359" y="262"/>
                  </a:lnTo>
                  <a:lnTo>
                    <a:pt x="388" y="250"/>
                  </a:lnTo>
                  <a:lnTo>
                    <a:pt x="408" y="230"/>
                  </a:lnTo>
                  <a:lnTo>
                    <a:pt x="440" y="230"/>
                  </a:lnTo>
                  <a:lnTo>
                    <a:pt x="468" y="230"/>
                  </a:lnTo>
                  <a:lnTo>
                    <a:pt x="476" y="230"/>
                  </a:lnTo>
                  <a:lnTo>
                    <a:pt x="480" y="218"/>
                  </a:lnTo>
                  <a:lnTo>
                    <a:pt x="488" y="214"/>
                  </a:lnTo>
                  <a:lnTo>
                    <a:pt x="505" y="210"/>
                  </a:lnTo>
                  <a:lnTo>
                    <a:pt x="513" y="205"/>
                  </a:lnTo>
                  <a:lnTo>
                    <a:pt x="517" y="193"/>
                  </a:lnTo>
                  <a:lnTo>
                    <a:pt x="525" y="193"/>
                  </a:lnTo>
                  <a:lnTo>
                    <a:pt x="529" y="193"/>
                  </a:lnTo>
                  <a:lnTo>
                    <a:pt x="537" y="189"/>
                  </a:lnTo>
                  <a:lnTo>
                    <a:pt x="549" y="177"/>
                  </a:lnTo>
                  <a:lnTo>
                    <a:pt x="549" y="169"/>
                  </a:lnTo>
                  <a:lnTo>
                    <a:pt x="553" y="157"/>
                  </a:lnTo>
                  <a:lnTo>
                    <a:pt x="549" y="153"/>
                  </a:lnTo>
                  <a:lnTo>
                    <a:pt x="541" y="141"/>
                  </a:lnTo>
                  <a:lnTo>
                    <a:pt x="541" y="133"/>
                  </a:lnTo>
                  <a:lnTo>
                    <a:pt x="541" y="129"/>
                  </a:lnTo>
                  <a:lnTo>
                    <a:pt x="553" y="121"/>
                  </a:lnTo>
                  <a:lnTo>
                    <a:pt x="557" y="109"/>
                  </a:lnTo>
                  <a:lnTo>
                    <a:pt x="573" y="105"/>
                  </a:lnTo>
                  <a:lnTo>
                    <a:pt x="585" y="97"/>
                  </a:lnTo>
                  <a:lnTo>
                    <a:pt x="585" y="93"/>
                  </a:lnTo>
                  <a:lnTo>
                    <a:pt x="585" y="88"/>
                  </a:lnTo>
                  <a:lnTo>
                    <a:pt x="581" y="84"/>
                  </a:lnTo>
                  <a:lnTo>
                    <a:pt x="577" y="80"/>
                  </a:lnTo>
                  <a:lnTo>
                    <a:pt x="565" y="80"/>
                  </a:lnTo>
                  <a:lnTo>
                    <a:pt x="557" y="76"/>
                  </a:lnTo>
                  <a:lnTo>
                    <a:pt x="557" y="72"/>
                  </a:lnTo>
                  <a:lnTo>
                    <a:pt x="557" y="60"/>
                  </a:lnTo>
                  <a:lnTo>
                    <a:pt x="561" y="56"/>
                  </a:lnTo>
                  <a:lnTo>
                    <a:pt x="561" y="40"/>
                  </a:lnTo>
                  <a:lnTo>
                    <a:pt x="561" y="20"/>
                  </a:lnTo>
                  <a:lnTo>
                    <a:pt x="573" y="12"/>
                  </a:lnTo>
                  <a:lnTo>
                    <a:pt x="597" y="0"/>
                  </a:lnTo>
                  <a:lnTo>
                    <a:pt x="638" y="4"/>
                  </a:lnTo>
                  <a:lnTo>
                    <a:pt x="678" y="4"/>
                  </a:lnTo>
                  <a:lnTo>
                    <a:pt x="682" y="8"/>
                  </a:lnTo>
                  <a:lnTo>
                    <a:pt x="690" y="8"/>
                  </a:lnTo>
                  <a:lnTo>
                    <a:pt x="694" y="20"/>
                  </a:lnTo>
                  <a:lnTo>
                    <a:pt x="698" y="28"/>
                  </a:lnTo>
                  <a:lnTo>
                    <a:pt x="702" y="32"/>
                  </a:lnTo>
                  <a:lnTo>
                    <a:pt x="706" y="36"/>
                  </a:lnTo>
                  <a:lnTo>
                    <a:pt x="747" y="40"/>
                  </a:lnTo>
                  <a:lnTo>
                    <a:pt x="783" y="48"/>
                  </a:lnTo>
                  <a:lnTo>
                    <a:pt x="783" y="60"/>
                  </a:lnTo>
                  <a:lnTo>
                    <a:pt x="787" y="76"/>
                  </a:lnTo>
                  <a:lnTo>
                    <a:pt x="787" y="105"/>
                  </a:lnTo>
                  <a:lnTo>
                    <a:pt x="787" y="137"/>
                  </a:lnTo>
                  <a:lnTo>
                    <a:pt x="807" y="145"/>
                  </a:lnTo>
                  <a:lnTo>
                    <a:pt x="823" y="153"/>
                  </a:lnTo>
                  <a:lnTo>
                    <a:pt x="827" y="157"/>
                  </a:lnTo>
                  <a:lnTo>
                    <a:pt x="831" y="165"/>
                  </a:lnTo>
                  <a:lnTo>
                    <a:pt x="843" y="169"/>
                  </a:lnTo>
                  <a:lnTo>
                    <a:pt x="864" y="177"/>
                  </a:lnTo>
                  <a:lnTo>
                    <a:pt x="872" y="193"/>
                  </a:lnTo>
                  <a:lnTo>
                    <a:pt x="888" y="205"/>
                  </a:lnTo>
                  <a:lnTo>
                    <a:pt x="892" y="214"/>
                  </a:lnTo>
                  <a:lnTo>
                    <a:pt x="892" y="218"/>
                  </a:lnTo>
                  <a:lnTo>
                    <a:pt x="896" y="226"/>
                  </a:lnTo>
                  <a:lnTo>
                    <a:pt x="904" y="230"/>
                  </a:lnTo>
                  <a:lnTo>
                    <a:pt x="928" y="238"/>
                  </a:lnTo>
                  <a:lnTo>
                    <a:pt x="952" y="242"/>
                  </a:lnTo>
                  <a:lnTo>
                    <a:pt x="952" y="282"/>
                  </a:lnTo>
                  <a:lnTo>
                    <a:pt x="952" y="322"/>
                  </a:lnTo>
                  <a:lnTo>
                    <a:pt x="960" y="331"/>
                  </a:lnTo>
                  <a:lnTo>
                    <a:pt x="964" y="339"/>
                  </a:lnTo>
                  <a:lnTo>
                    <a:pt x="964" y="363"/>
                  </a:lnTo>
                  <a:lnTo>
                    <a:pt x="964" y="387"/>
                  </a:lnTo>
                  <a:lnTo>
                    <a:pt x="969" y="395"/>
                  </a:lnTo>
                  <a:lnTo>
                    <a:pt x="973" y="395"/>
                  </a:lnTo>
                  <a:lnTo>
                    <a:pt x="973" y="399"/>
                  </a:lnTo>
                  <a:lnTo>
                    <a:pt x="977" y="407"/>
                  </a:lnTo>
                  <a:lnTo>
                    <a:pt x="1021" y="435"/>
                  </a:lnTo>
                  <a:lnTo>
                    <a:pt x="1061" y="468"/>
                  </a:lnTo>
                  <a:lnTo>
                    <a:pt x="1065" y="496"/>
                  </a:lnTo>
                  <a:lnTo>
                    <a:pt x="1069" y="524"/>
                  </a:lnTo>
                  <a:lnTo>
                    <a:pt x="1081" y="536"/>
                  </a:lnTo>
                  <a:lnTo>
                    <a:pt x="1094" y="552"/>
                  </a:lnTo>
                  <a:lnTo>
                    <a:pt x="1094" y="561"/>
                  </a:lnTo>
                  <a:lnTo>
                    <a:pt x="1098" y="577"/>
                  </a:lnTo>
                  <a:lnTo>
                    <a:pt x="1110" y="581"/>
                  </a:lnTo>
                  <a:lnTo>
                    <a:pt x="1118" y="585"/>
                  </a:lnTo>
                  <a:lnTo>
                    <a:pt x="1118" y="593"/>
                  </a:lnTo>
                  <a:lnTo>
                    <a:pt x="1118" y="601"/>
                  </a:lnTo>
                  <a:lnTo>
                    <a:pt x="1114" y="601"/>
                  </a:lnTo>
                  <a:lnTo>
                    <a:pt x="1114" y="605"/>
                  </a:lnTo>
                  <a:lnTo>
                    <a:pt x="1110" y="641"/>
                  </a:lnTo>
                  <a:lnTo>
                    <a:pt x="1102" y="661"/>
                  </a:lnTo>
                  <a:lnTo>
                    <a:pt x="1098" y="669"/>
                  </a:lnTo>
                  <a:lnTo>
                    <a:pt x="1094" y="702"/>
                  </a:lnTo>
                  <a:lnTo>
                    <a:pt x="1090" y="706"/>
                  </a:lnTo>
                  <a:lnTo>
                    <a:pt x="1086" y="710"/>
                  </a:lnTo>
                  <a:lnTo>
                    <a:pt x="1081" y="710"/>
                  </a:lnTo>
                  <a:lnTo>
                    <a:pt x="1077" y="710"/>
                  </a:lnTo>
                  <a:lnTo>
                    <a:pt x="1069" y="706"/>
                  </a:lnTo>
                  <a:lnTo>
                    <a:pt x="1057" y="706"/>
                  </a:lnTo>
                  <a:lnTo>
                    <a:pt x="1041" y="706"/>
                  </a:lnTo>
                  <a:lnTo>
                    <a:pt x="1033" y="698"/>
                  </a:lnTo>
                  <a:lnTo>
                    <a:pt x="1025" y="690"/>
                  </a:lnTo>
                  <a:lnTo>
                    <a:pt x="989" y="682"/>
                  </a:lnTo>
                  <a:lnTo>
                    <a:pt x="977" y="678"/>
                  </a:lnTo>
                  <a:lnTo>
                    <a:pt x="960" y="673"/>
                  </a:lnTo>
                  <a:lnTo>
                    <a:pt x="940" y="673"/>
                  </a:lnTo>
                  <a:lnTo>
                    <a:pt x="936" y="669"/>
                  </a:lnTo>
                  <a:lnTo>
                    <a:pt x="928" y="669"/>
                  </a:lnTo>
                  <a:lnTo>
                    <a:pt x="916" y="669"/>
                  </a:lnTo>
                  <a:lnTo>
                    <a:pt x="900" y="669"/>
                  </a:lnTo>
                  <a:lnTo>
                    <a:pt x="892" y="673"/>
                  </a:lnTo>
                  <a:lnTo>
                    <a:pt x="876" y="678"/>
                  </a:lnTo>
                  <a:lnTo>
                    <a:pt x="876" y="682"/>
                  </a:lnTo>
                  <a:lnTo>
                    <a:pt x="872" y="690"/>
                  </a:lnTo>
                  <a:lnTo>
                    <a:pt x="864" y="710"/>
                  </a:lnTo>
                  <a:lnTo>
                    <a:pt x="856" y="738"/>
                  </a:lnTo>
                  <a:lnTo>
                    <a:pt x="835" y="750"/>
                  </a:lnTo>
                  <a:lnTo>
                    <a:pt x="819" y="762"/>
                  </a:lnTo>
                  <a:lnTo>
                    <a:pt x="795" y="766"/>
                  </a:lnTo>
                  <a:lnTo>
                    <a:pt x="783" y="774"/>
                  </a:lnTo>
                  <a:lnTo>
                    <a:pt x="771" y="774"/>
                  </a:lnTo>
                  <a:lnTo>
                    <a:pt x="755" y="774"/>
                  </a:lnTo>
                  <a:lnTo>
                    <a:pt x="743" y="766"/>
                  </a:lnTo>
                  <a:lnTo>
                    <a:pt x="722" y="762"/>
                  </a:lnTo>
                  <a:lnTo>
                    <a:pt x="714" y="762"/>
                  </a:lnTo>
                  <a:lnTo>
                    <a:pt x="698" y="762"/>
                  </a:lnTo>
                  <a:lnTo>
                    <a:pt x="694" y="766"/>
                  </a:lnTo>
                  <a:lnTo>
                    <a:pt x="682" y="774"/>
                  </a:lnTo>
                  <a:lnTo>
                    <a:pt x="662" y="774"/>
                  </a:lnTo>
                  <a:lnTo>
                    <a:pt x="638" y="77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3" name="Freeform 42"/>
            <p:cNvSpPr>
              <a:spLocks/>
            </p:cNvSpPr>
            <p:nvPr/>
          </p:nvSpPr>
          <p:spPr bwMode="auto">
            <a:xfrm>
              <a:off x="7411915" y="3552825"/>
              <a:ext cx="1114407" cy="711200"/>
            </a:xfrm>
            <a:custGeom>
              <a:avLst/>
              <a:gdLst>
                <a:gd name="T0" fmla="*/ 2147483647 w 1242"/>
                <a:gd name="T1" fmla="*/ 2147483647 h 815"/>
                <a:gd name="T2" fmla="*/ 2147483647 w 1242"/>
                <a:gd name="T3" fmla="*/ 2147483647 h 815"/>
                <a:gd name="T4" fmla="*/ 2147483647 w 1242"/>
                <a:gd name="T5" fmla="*/ 2147483647 h 815"/>
                <a:gd name="T6" fmla="*/ 2147483647 w 1242"/>
                <a:gd name="T7" fmla="*/ 2147483647 h 815"/>
                <a:gd name="T8" fmla="*/ 2147483647 w 1242"/>
                <a:gd name="T9" fmla="*/ 2147483647 h 815"/>
                <a:gd name="T10" fmla="*/ 2147483647 w 1242"/>
                <a:gd name="T11" fmla="*/ 2147483647 h 815"/>
                <a:gd name="T12" fmla="*/ 2147483647 w 1242"/>
                <a:gd name="T13" fmla="*/ 2147483647 h 815"/>
                <a:gd name="T14" fmla="*/ 2147483647 w 1242"/>
                <a:gd name="T15" fmla="*/ 2147483647 h 815"/>
                <a:gd name="T16" fmla="*/ 2147483647 w 1242"/>
                <a:gd name="T17" fmla="*/ 2147483647 h 815"/>
                <a:gd name="T18" fmla="*/ 2147483647 w 1242"/>
                <a:gd name="T19" fmla="*/ 2147483647 h 815"/>
                <a:gd name="T20" fmla="*/ 2147483647 w 1242"/>
                <a:gd name="T21" fmla="*/ 2147483647 h 815"/>
                <a:gd name="T22" fmla="*/ 2147483647 w 1242"/>
                <a:gd name="T23" fmla="*/ 2147483647 h 815"/>
                <a:gd name="T24" fmla="*/ 2147483647 w 1242"/>
                <a:gd name="T25" fmla="*/ 2147483647 h 815"/>
                <a:gd name="T26" fmla="*/ 2147483647 w 1242"/>
                <a:gd name="T27" fmla="*/ 2147483647 h 815"/>
                <a:gd name="T28" fmla="*/ 2147483647 w 1242"/>
                <a:gd name="T29" fmla="*/ 2147483647 h 815"/>
                <a:gd name="T30" fmla="*/ 2147483647 w 1242"/>
                <a:gd name="T31" fmla="*/ 2147483647 h 815"/>
                <a:gd name="T32" fmla="*/ 2147483647 w 1242"/>
                <a:gd name="T33" fmla="*/ 2147483647 h 815"/>
                <a:gd name="T34" fmla="*/ 2147483647 w 1242"/>
                <a:gd name="T35" fmla="*/ 2147483647 h 815"/>
                <a:gd name="T36" fmla="*/ 2147483647 w 1242"/>
                <a:gd name="T37" fmla="*/ 2147483647 h 815"/>
                <a:gd name="T38" fmla="*/ 2147483647 w 1242"/>
                <a:gd name="T39" fmla="*/ 2147483647 h 815"/>
                <a:gd name="T40" fmla="*/ 2147483647 w 1242"/>
                <a:gd name="T41" fmla="*/ 2147483647 h 815"/>
                <a:gd name="T42" fmla="*/ 2147483647 w 1242"/>
                <a:gd name="T43" fmla="*/ 2147483647 h 815"/>
                <a:gd name="T44" fmla="*/ 2147483647 w 1242"/>
                <a:gd name="T45" fmla="*/ 2147483647 h 815"/>
                <a:gd name="T46" fmla="*/ 2147483647 w 1242"/>
                <a:gd name="T47" fmla="*/ 2147483647 h 815"/>
                <a:gd name="T48" fmla="*/ 2147483647 w 1242"/>
                <a:gd name="T49" fmla="*/ 2147483647 h 815"/>
                <a:gd name="T50" fmla="*/ 2147483647 w 1242"/>
                <a:gd name="T51" fmla="*/ 2147483647 h 815"/>
                <a:gd name="T52" fmla="*/ 2147483647 w 1242"/>
                <a:gd name="T53" fmla="*/ 2147483647 h 815"/>
                <a:gd name="T54" fmla="*/ 2147483647 w 1242"/>
                <a:gd name="T55" fmla="*/ 0 h 815"/>
                <a:gd name="T56" fmla="*/ 2147483647 w 1242"/>
                <a:gd name="T57" fmla="*/ 2147483647 h 815"/>
                <a:gd name="T58" fmla="*/ 2147483647 w 1242"/>
                <a:gd name="T59" fmla="*/ 2147483647 h 815"/>
                <a:gd name="T60" fmla="*/ 2147483647 w 1242"/>
                <a:gd name="T61" fmla="*/ 2147483647 h 815"/>
                <a:gd name="T62" fmla="*/ 2147483647 w 1242"/>
                <a:gd name="T63" fmla="*/ 2147483647 h 815"/>
                <a:gd name="T64" fmla="*/ 2147483647 w 1242"/>
                <a:gd name="T65" fmla="*/ 2147483647 h 815"/>
                <a:gd name="T66" fmla="*/ 2147483647 w 1242"/>
                <a:gd name="T67" fmla="*/ 2147483647 h 815"/>
                <a:gd name="T68" fmla="*/ 2147483647 w 1242"/>
                <a:gd name="T69" fmla="*/ 2147483647 h 815"/>
                <a:gd name="T70" fmla="*/ 2147483647 w 1242"/>
                <a:gd name="T71" fmla="*/ 2147483647 h 815"/>
                <a:gd name="T72" fmla="*/ 2147483647 w 1242"/>
                <a:gd name="T73" fmla="*/ 2147483647 h 815"/>
                <a:gd name="T74" fmla="*/ 2147483647 w 1242"/>
                <a:gd name="T75" fmla="*/ 2147483647 h 815"/>
                <a:gd name="T76" fmla="*/ 2147483647 w 1242"/>
                <a:gd name="T77" fmla="*/ 2147483647 h 815"/>
                <a:gd name="T78" fmla="*/ 2147483647 w 1242"/>
                <a:gd name="T79" fmla="*/ 2147483647 h 815"/>
                <a:gd name="T80" fmla="*/ 2147483647 w 1242"/>
                <a:gd name="T81" fmla="*/ 2147483647 h 815"/>
                <a:gd name="T82" fmla="*/ 2147483647 w 1242"/>
                <a:gd name="T83" fmla="*/ 2147483647 h 815"/>
                <a:gd name="T84" fmla="*/ 2147483647 w 1242"/>
                <a:gd name="T85" fmla="*/ 2147483647 h 815"/>
                <a:gd name="T86" fmla="*/ 2147483647 w 1242"/>
                <a:gd name="T87" fmla="*/ 2147483647 h 815"/>
                <a:gd name="T88" fmla="*/ 2147483647 w 1242"/>
                <a:gd name="T89" fmla="*/ 2147483647 h 815"/>
                <a:gd name="T90" fmla="*/ 2147483647 w 1242"/>
                <a:gd name="T91" fmla="*/ 2147483647 h 815"/>
                <a:gd name="T92" fmla="*/ 2147483647 w 1242"/>
                <a:gd name="T93" fmla="*/ 2147483647 h 815"/>
                <a:gd name="T94" fmla="*/ 2147483647 w 1242"/>
                <a:gd name="T95" fmla="*/ 2147483647 h 815"/>
                <a:gd name="T96" fmla="*/ 2147483647 w 1242"/>
                <a:gd name="T97" fmla="*/ 2147483647 h 815"/>
                <a:gd name="T98" fmla="*/ 2147483647 w 1242"/>
                <a:gd name="T99" fmla="*/ 2147483647 h 815"/>
                <a:gd name="T100" fmla="*/ 2147483647 w 1242"/>
                <a:gd name="T101" fmla="*/ 2147483647 h 815"/>
                <a:gd name="T102" fmla="*/ 2147483647 w 1242"/>
                <a:gd name="T103" fmla="*/ 2147483647 h 815"/>
                <a:gd name="T104" fmla="*/ 2147483647 w 1242"/>
                <a:gd name="T105" fmla="*/ 2147483647 h 8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2"/>
                <a:gd name="T160" fmla="*/ 0 h 815"/>
                <a:gd name="T161" fmla="*/ 1242 w 1242"/>
                <a:gd name="T162" fmla="*/ 815 h 8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2" h="815">
                  <a:moveTo>
                    <a:pt x="339" y="815"/>
                  </a:moveTo>
                  <a:lnTo>
                    <a:pt x="322" y="807"/>
                  </a:lnTo>
                  <a:lnTo>
                    <a:pt x="318" y="799"/>
                  </a:lnTo>
                  <a:lnTo>
                    <a:pt x="290" y="791"/>
                  </a:lnTo>
                  <a:lnTo>
                    <a:pt x="286" y="783"/>
                  </a:lnTo>
                  <a:lnTo>
                    <a:pt x="266" y="771"/>
                  </a:lnTo>
                  <a:lnTo>
                    <a:pt x="242" y="763"/>
                  </a:lnTo>
                  <a:lnTo>
                    <a:pt x="230" y="759"/>
                  </a:lnTo>
                  <a:lnTo>
                    <a:pt x="226" y="751"/>
                  </a:lnTo>
                  <a:lnTo>
                    <a:pt x="222" y="743"/>
                  </a:lnTo>
                  <a:lnTo>
                    <a:pt x="218" y="735"/>
                  </a:lnTo>
                  <a:lnTo>
                    <a:pt x="209" y="735"/>
                  </a:lnTo>
                  <a:lnTo>
                    <a:pt x="197" y="735"/>
                  </a:lnTo>
                  <a:lnTo>
                    <a:pt x="189" y="735"/>
                  </a:lnTo>
                  <a:lnTo>
                    <a:pt x="173" y="735"/>
                  </a:lnTo>
                  <a:lnTo>
                    <a:pt x="165" y="735"/>
                  </a:lnTo>
                  <a:lnTo>
                    <a:pt x="157" y="735"/>
                  </a:lnTo>
                  <a:lnTo>
                    <a:pt x="125" y="706"/>
                  </a:lnTo>
                  <a:lnTo>
                    <a:pt x="109" y="698"/>
                  </a:lnTo>
                  <a:lnTo>
                    <a:pt x="96" y="698"/>
                  </a:lnTo>
                  <a:lnTo>
                    <a:pt x="80" y="706"/>
                  </a:lnTo>
                  <a:lnTo>
                    <a:pt x="72" y="718"/>
                  </a:lnTo>
                  <a:lnTo>
                    <a:pt x="56" y="735"/>
                  </a:lnTo>
                  <a:lnTo>
                    <a:pt x="48" y="735"/>
                  </a:lnTo>
                  <a:lnTo>
                    <a:pt x="44" y="743"/>
                  </a:lnTo>
                  <a:lnTo>
                    <a:pt x="32" y="743"/>
                  </a:lnTo>
                  <a:lnTo>
                    <a:pt x="24" y="743"/>
                  </a:lnTo>
                  <a:lnTo>
                    <a:pt x="20" y="743"/>
                  </a:lnTo>
                  <a:lnTo>
                    <a:pt x="12" y="735"/>
                  </a:lnTo>
                  <a:lnTo>
                    <a:pt x="8" y="735"/>
                  </a:lnTo>
                  <a:lnTo>
                    <a:pt x="0" y="731"/>
                  </a:lnTo>
                  <a:lnTo>
                    <a:pt x="0" y="722"/>
                  </a:lnTo>
                  <a:lnTo>
                    <a:pt x="0" y="714"/>
                  </a:lnTo>
                  <a:lnTo>
                    <a:pt x="12" y="698"/>
                  </a:lnTo>
                  <a:lnTo>
                    <a:pt x="20" y="674"/>
                  </a:lnTo>
                  <a:lnTo>
                    <a:pt x="24" y="670"/>
                  </a:lnTo>
                  <a:lnTo>
                    <a:pt x="28" y="666"/>
                  </a:lnTo>
                  <a:lnTo>
                    <a:pt x="28" y="597"/>
                  </a:lnTo>
                  <a:lnTo>
                    <a:pt x="28" y="537"/>
                  </a:lnTo>
                  <a:lnTo>
                    <a:pt x="28" y="513"/>
                  </a:lnTo>
                  <a:lnTo>
                    <a:pt x="24" y="488"/>
                  </a:lnTo>
                  <a:lnTo>
                    <a:pt x="24" y="464"/>
                  </a:lnTo>
                  <a:lnTo>
                    <a:pt x="24" y="444"/>
                  </a:lnTo>
                  <a:lnTo>
                    <a:pt x="32" y="428"/>
                  </a:lnTo>
                  <a:lnTo>
                    <a:pt x="44" y="420"/>
                  </a:lnTo>
                  <a:lnTo>
                    <a:pt x="52" y="400"/>
                  </a:lnTo>
                  <a:lnTo>
                    <a:pt x="60" y="380"/>
                  </a:lnTo>
                  <a:lnTo>
                    <a:pt x="60" y="367"/>
                  </a:lnTo>
                  <a:lnTo>
                    <a:pt x="60" y="355"/>
                  </a:lnTo>
                  <a:lnTo>
                    <a:pt x="56" y="347"/>
                  </a:lnTo>
                  <a:lnTo>
                    <a:pt x="52" y="327"/>
                  </a:lnTo>
                  <a:lnTo>
                    <a:pt x="52" y="295"/>
                  </a:lnTo>
                  <a:lnTo>
                    <a:pt x="52" y="291"/>
                  </a:lnTo>
                  <a:lnTo>
                    <a:pt x="56" y="287"/>
                  </a:lnTo>
                  <a:lnTo>
                    <a:pt x="56" y="234"/>
                  </a:lnTo>
                  <a:lnTo>
                    <a:pt x="60" y="186"/>
                  </a:lnTo>
                  <a:lnTo>
                    <a:pt x="56" y="182"/>
                  </a:lnTo>
                  <a:lnTo>
                    <a:pt x="52" y="174"/>
                  </a:lnTo>
                  <a:lnTo>
                    <a:pt x="52" y="162"/>
                  </a:lnTo>
                  <a:lnTo>
                    <a:pt x="48" y="146"/>
                  </a:lnTo>
                  <a:lnTo>
                    <a:pt x="48" y="121"/>
                  </a:lnTo>
                  <a:lnTo>
                    <a:pt x="48" y="97"/>
                  </a:lnTo>
                  <a:lnTo>
                    <a:pt x="56" y="81"/>
                  </a:lnTo>
                  <a:lnTo>
                    <a:pt x="64" y="49"/>
                  </a:lnTo>
                  <a:lnTo>
                    <a:pt x="88" y="37"/>
                  </a:lnTo>
                  <a:lnTo>
                    <a:pt x="109" y="24"/>
                  </a:lnTo>
                  <a:lnTo>
                    <a:pt x="117" y="24"/>
                  </a:lnTo>
                  <a:lnTo>
                    <a:pt x="125" y="24"/>
                  </a:lnTo>
                  <a:lnTo>
                    <a:pt x="133" y="29"/>
                  </a:lnTo>
                  <a:lnTo>
                    <a:pt x="137" y="33"/>
                  </a:lnTo>
                  <a:lnTo>
                    <a:pt x="141" y="41"/>
                  </a:lnTo>
                  <a:lnTo>
                    <a:pt x="145" y="45"/>
                  </a:lnTo>
                  <a:lnTo>
                    <a:pt x="153" y="61"/>
                  </a:lnTo>
                  <a:lnTo>
                    <a:pt x="153" y="73"/>
                  </a:lnTo>
                  <a:lnTo>
                    <a:pt x="157" y="81"/>
                  </a:lnTo>
                  <a:lnTo>
                    <a:pt x="165" y="97"/>
                  </a:lnTo>
                  <a:lnTo>
                    <a:pt x="185" y="101"/>
                  </a:lnTo>
                  <a:lnTo>
                    <a:pt x="197" y="101"/>
                  </a:lnTo>
                  <a:lnTo>
                    <a:pt x="218" y="121"/>
                  </a:lnTo>
                  <a:lnTo>
                    <a:pt x="238" y="137"/>
                  </a:lnTo>
                  <a:lnTo>
                    <a:pt x="242" y="137"/>
                  </a:lnTo>
                  <a:lnTo>
                    <a:pt x="246" y="137"/>
                  </a:lnTo>
                  <a:lnTo>
                    <a:pt x="254" y="125"/>
                  </a:lnTo>
                  <a:lnTo>
                    <a:pt x="270" y="121"/>
                  </a:lnTo>
                  <a:lnTo>
                    <a:pt x="278" y="113"/>
                  </a:lnTo>
                  <a:lnTo>
                    <a:pt x="286" y="101"/>
                  </a:lnTo>
                  <a:lnTo>
                    <a:pt x="290" y="101"/>
                  </a:lnTo>
                  <a:lnTo>
                    <a:pt x="302" y="101"/>
                  </a:lnTo>
                  <a:lnTo>
                    <a:pt x="322" y="65"/>
                  </a:lnTo>
                  <a:lnTo>
                    <a:pt x="335" y="53"/>
                  </a:lnTo>
                  <a:lnTo>
                    <a:pt x="339" y="45"/>
                  </a:lnTo>
                  <a:lnTo>
                    <a:pt x="343" y="37"/>
                  </a:lnTo>
                  <a:lnTo>
                    <a:pt x="347" y="33"/>
                  </a:lnTo>
                  <a:lnTo>
                    <a:pt x="355" y="29"/>
                  </a:lnTo>
                  <a:lnTo>
                    <a:pt x="363" y="29"/>
                  </a:lnTo>
                  <a:lnTo>
                    <a:pt x="379" y="29"/>
                  </a:lnTo>
                  <a:lnTo>
                    <a:pt x="391" y="37"/>
                  </a:lnTo>
                  <a:lnTo>
                    <a:pt x="407" y="41"/>
                  </a:lnTo>
                  <a:lnTo>
                    <a:pt x="423" y="41"/>
                  </a:lnTo>
                  <a:lnTo>
                    <a:pt x="435" y="41"/>
                  </a:lnTo>
                  <a:lnTo>
                    <a:pt x="451" y="49"/>
                  </a:lnTo>
                  <a:lnTo>
                    <a:pt x="468" y="65"/>
                  </a:lnTo>
                  <a:lnTo>
                    <a:pt x="496" y="65"/>
                  </a:lnTo>
                  <a:lnTo>
                    <a:pt x="516" y="65"/>
                  </a:lnTo>
                  <a:lnTo>
                    <a:pt x="524" y="77"/>
                  </a:lnTo>
                  <a:lnTo>
                    <a:pt x="532" y="89"/>
                  </a:lnTo>
                  <a:lnTo>
                    <a:pt x="532" y="101"/>
                  </a:lnTo>
                  <a:lnTo>
                    <a:pt x="536" y="117"/>
                  </a:lnTo>
                  <a:lnTo>
                    <a:pt x="552" y="129"/>
                  </a:lnTo>
                  <a:lnTo>
                    <a:pt x="568" y="150"/>
                  </a:lnTo>
                  <a:lnTo>
                    <a:pt x="605" y="150"/>
                  </a:lnTo>
                  <a:lnTo>
                    <a:pt x="637" y="150"/>
                  </a:lnTo>
                  <a:lnTo>
                    <a:pt x="641" y="150"/>
                  </a:lnTo>
                  <a:lnTo>
                    <a:pt x="645" y="146"/>
                  </a:lnTo>
                  <a:lnTo>
                    <a:pt x="657" y="137"/>
                  </a:lnTo>
                  <a:lnTo>
                    <a:pt x="665" y="125"/>
                  </a:lnTo>
                  <a:lnTo>
                    <a:pt x="665" y="113"/>
                  </a:lnTo>
                  <a:lnTo>
                    <a:pt x="669" y="101"/>
                  </a:lnTo>
                  <a:lnTo>
                    <a:pt x="681" y="89"/>
                  </a:lnTo>
                  <a:lnTo>
                    <a:pt x="694" y="77"/>
                  </a:lnTo>
                  <a:lnTo>
                    <a:pt x="702" y="77"/>
                  </a:lnTo>
                  <a:lnTo>
                    <a:pt x="706" y="77"/>
                  </a:lnTo>
                  <a:lnTo>
                    <a:pt x="718" y="85"/>
                  </a:lnTo>
                  <a:lnTo>
                    <a:pt x="722" y="89"/>
                  </a:lnTo>
                  <a:lnTo>
                    <a:pt x="730" y="97"/>
                  </a:lnTo>
                  <a:lnTo>
                    <a:pt x="738" y="97"/>
                  </a:lnTo>
                  <a:lnTo>
                    <a:pt x="742" y="101"/>
                  </a:lnTo>
                  <a:lnTo>
                    <a:pt x="754" y="109"/>
                  </a:lnTo>
                  <a:lnTo>
                    <a:pt x="762" y="109"/>
                  </a:lnTo>
                  <a:lnTo>
                    <a:pt x="774" y="101"/>
                  </a:lnTo>
                  <a:lnTo>
                    <a:pt x="778" y="89"/>
                  </a:lnTo>
                  <a:lnTo>
                    <a:pt x="782" y="77"/>
                  </a:lnTo>
                  <a:lnTo>
                    <a:pt x="790" y="73"/>
                  </a:lnTo>
                  <a:lnTo>
                    <a:pt x="794" y="65"/>
                  </a:lnTo>
                  <a:lnTo>
                    <a:pt x="835" y="65"/>
                  </a:lnTo>
                  <a:lnTo>
                    <a:pt x="875" y="61"/>
                  </a:lnTo>
                  <a:lnTo>
                    <a:pt x="887" y="49"/>
                  </a:lnTo>
                  <a:lnTo>
                    <a:pt x="895" y="37"/>
                  </a:lnTo>
                  <a:lnTo>
                    <a:pt x="911" y="29"/>
                  </a:lnTo>
                  <a:lnTo>
                    <a:pt x="940" y="0"/>
                  </a:lnTo>
                  <a:lnTo>
                    <a:pt x="956" y="0"/>
                  </a:lnTo>
                  <a:lnTo>
                    <a:pt x="968" y="0"/>
                  </a:lnTo>
                  <a:lnTo>
                    <a:pt x="968" y="4"/>
                  </a:lnTo>
                  <a:lnTo>
                    <a:pt x="976" y="4"/>
                  </a:lnTo>
                  <a:lnTo>
                    <a:pt x="980" y="8"/>
                  </a:lnTo>
                  <a:lnTo>
                    <a:pt x="988" y="8"/>
                  </a:lnTo>
                  <a:lnTo>
                    <a:pt x="992" y="16"/>
                  </a:lnTo>
                  <a:lnTo>
                    <a:pt x="1000" y="33"/>
                  </a:lnTo>
                  <a:lnTo>
                    <a:pt x="1000" y="49"/>
                  </a:lnTo>
                  <a:lnTo>
                    <a:pt x="1000" y="65"/>
                  </a:lnTo>
                  <a:lnTo>
                    <a:pt x="1012" y="81"/>
                  </a:lnTo>
                  <a:lnTo>
                    <a:pt x="1053" y="101"/>
                  </a:lnTo>
                  <a:lnTo>
                    <a:pt x="1057" y="109"/>
                  </a:lnTo>
                  <a:lnTo>
                    <a:pt x="1065" y="109"/>
                  </a:lnTo>
                  <a:lnTo>
                    <a:pt x="1073" y="109"/>
                  </a:lnTo>
                  <a:lnTo>
                    <a:pt x="1081" y="101"/>
                  </a:lnTo>
                  <a:lnTo>
                    <a:pt x="1093" y="97"/>
                  </a:lnTo>
                  <a:lnTo>
                    <a:pt x="1097" y="97"/>
                  </a:lnTo>
                  <a:lnTo>
                    <a:pt x="1109" y="97"/>
                  </a:lnTo>
                  <a:lnTo>
                    <a:pt x="1129" y="101"/>
                  </a:lnTo>
                  <a:lnTo>
                    <a:pt x="1149" y="109"/>
                  </a:lnTo>
                  <a:lnTo>
                    <a:pt x="1157" y="117"/>
                  </a:lnTo>
                  <a:lnTo>
                    <a:pt x="1162" y="129"/>
                  </a:lnTo>
                  <a:lnTo>
                    <a:pt x="1170" y="154"/>
                  </a:lnTo>
                  <a:lnTo>
                    <a:pt x="1174" y="174"/>
                  </a:lnTo>
                  <a:lnTo>
                    <a:pt x="1178" y="182"/>
                  </a:lnTo>
                  <a:lnTo>
                    <a:pt x="1182" y="190"/>
                  </a:lnTo>
                  <a:lnTo>
                    <a:pt x="1194" y="194"/>
                  </a:lnTo>
                  <a:lnTo>
                    <a:pt x="1206" y="202"/>
                  </a:lnTo>
                  <a:lnTo>
                    <a:pt x="1226" y="206"/>
                  </a:lnTo>
                  <a:lnTo>
                    <a:pt x="1242" y="206"/>
                  </a:lnTo>
                  <a:lnTo>
                    <a:pt x="1242" y="214"/>
                  </a:lnTo>
                  <a:lnTo>
                    <a:pt x="1238" y="226"/>
                  </a:lnTo>
                  <a:lnTo>
                    <a:pt x="1230" y="230"/>
                  </a:lnTo>
                  <a:lnTo>
                    <a:pt x="1214" y="234"/>
                  </a:lnTo>
                  <a:lnTo>
                    <a:pt x="1202" y="246"/>
                  </a:lnTo>
                  <a:lnTo>
                    <a:pt x="1186" y="258"/>
                  </a:lnTo>
                  <a:lnTo>
                    <a:pt x="1186" y="263"/>
                  </a:lnTo>
                  <a:lnTo>
                    <a:pt x="1182" y="267"/>
                  </a:lnTo>
                  <a:lnTo>
                    <a:pt x="1174" y="279"/>
                  </a:lnTo>
                  <a:lnTo>
                    <a:pt x="1162" y="283"/>
                  </a:lnTo>
                  <a:lnTo>
                    <a:pt x="1141" y="315"/>
                  </a:lnTo>
                  <a:lnTo>
                    <a:pt x="1117" y="339"/>
                  </a:lnTo>
                  <a:lnTo>
                    <a:pt x="1117" y="347"/>
                  </a:lnTo>
                  <a:lnTo>
                    <a:pt x="1117" y="355"/>
                  </a:lnTo>
                  <a:lnTo>
                    <a:pt x="1117" y="363"/>
                  </a:lnTo>
                  <a:lnTo>
                    <a:pt x="1113" y="367"/>
                  </a:lnTo>
                  <a:lnTo>
                    <a:pt x="1113" y="380"/>
                  </a:lnTo>
                  <a:lnTo>
                    <a:pt x="1113" y="400"/>
                  </a:lnTo>
                  <a:lnTo>
                    <a:pt x="1109" y="400"/>
                  </a:lnTo>
                  <a:lnTo>
                    <a:pt x="1105" y="404"/>
                  </a:lnTo>
                  <a:lnTo>
                    <a:pt x="1077" y="404"/>
                  </a:lnTo>
                  <a:lnTo>
                    <a:pt x="1061" y="408"/>
                  </a:lnTo>
                  <a:lnTo>
                    <a:pt x="1040" y="416"/>
                  </a:lnTo>
                  <a:lnTo>
                    <a:pt x="1016" y="428"/>
                  </a:lnTo>
                  <a:lnTo>
                    <a:pt x="1004" y="444"/>
                  </a:lnTo>
                  <a:lnTo>
                    <a:pt x="988" y="460"/>
                  </a:lnTo>
                  <a:lnTo>
                    <a:pt x="984" y="476"/>
                  </a:lnTo>
                  <a:lnTo>
                    <a:pt x="984" y="488"/>
                  </a:lnTo>
                  <a:lnTo>
                    <a:pt x="988" y="505"/>
                  </a:lnTo>
                  <a:lnTo>
                    <a:pt x="1000" y="525"/>
                  </a:lnTo>
                  <a:lnTo>
                    <a:pt x="1000" y="537"/>
                  </a:lnTo>
                  <a:lnTo>
                    <a:pt x="1000" y="549"/>
                  </a:lnTo>
                  <a:lnTo>
                    <a:pt x="1004" y="553"/>
                  </a:lnTo>
                  <a:lnTo>
                    <a:pt x="1008" y="557"/>
                  </a:lnTo>
                  <a:lnTo>
                    <a:pt x="1008" y="561"/>
                  </a:lnTo>
                  <a:lnTo>
                    <a:pt x="1008" y="573"/>
                  </a:lnTo>
                  <a:lnTo>
                    <a:pt x="1004" y="577"/>
                  </a:lnTo>
                  <a:lnTo>
                    <a:pt x="1000" y="581"/>
                  </a:lnTo>
                  <a:lnTo>
                    <a:pt x="984" y="581"/>
                  </a:lnTo>
                  <a:lnTo>
                    <a:pt x="968" y="585"/>
                  </a:lnTo>
                  <a:lnTo>
                    <a:pt x="952" y="581"/>
                  </a:lnTo>
                  <a:lnTo>
                    <a:pt x="932" y="581"/>
                  </a:lnTo>
                  <a:lnTo>
                    <a:pt x="923" y="577"/>
                  </a:lnTo>
                  <a:lnTo>
                    <a:pt x="911" y="573"/>
                  </a:lnTo>
                  <a:lnTo>
                    <a:pt x="899" y="573"/>
                  </a:lnTo>
                  <a:lnTo>
                    <a:pt x="887" y="573"/>
                  </a:lnTo>
                  <a:lnTo>
                    <a:pt x="883" y="581"/>
                  </a:lnTo>
                  <a:lnTo>
                    <a:pt x="871" y="585"/>
                  </a:lnTo>
                  <a:lnTo>
                    <a:pt x="859" y="581"/>
                  </a:lnTo>
                  <a:lnTo>
                    <a:pt x="811" y="565"/>
                  </a:lnTo>
                  <a:lnTo>
                    <a:pt x="774" y="565"/>
                  </a:lnTo>
                  <a:lnTo>
                    <a:pt x="746" y="573"/>
                  </a:lnTo>
                  <a:lnTo>
                    <a:pt x="742" y="577"/>
                  </a:lnTo>
                  <a:lnTo>
                    <a:pt x="738" y="581"/>
                  </a:lnTo>
                  <a:lnTo>
                    <a:pt x="726" y="589"/>
                  </a:lnTo>
                  <a:lnTo>
                    <a:pt x="706" y="597"/>
                  </a:lnTo>
                  <a:lnTo>
                    <a:pt x="702" y="601"/>
                  </a:lnTo>
                  <a:lnTo>
                    <a:pt x="698" y="609"/>
                  </a:lnTo>
                  <a:lnTo>
                    <a:pt x="702" y="638"/>
                  </a:lnTo>
                  <a:lnTo>
                    <a:pt x="702" y="666"/>
                  </a:lnTo>
                  <a:lnTo>
                    <a:pt x="698" y="674"/>
                  </a:lnTo>
                  <a:lnTo>
                    <a:pt x="690" y="682"/>
                  </a:lnTo>
                  <a:lnTo>
                    <a:pt x="677" y="686"/>
                  </a:lnTo>
                  <a:lnTo>
                    <a:pt x="665" y="686"/>
                  </a:lnTo>
                  <a:lnTo>
                    <a:pt x="661" y="682"/>
                  </a:lnTo>
                  <a:lnTo>
                    <a:pt x="657" y="682"/>
                  </a:lnTo>
                  <a:lnTo>
                    <a:pt x="641" y="682"/>
                  </a:lnTo>
                  <a:lnTo>
                    <a:pt x="625" y="682"/>
                  </a:lnTo>
                  <a:lnTo>
                    <a:pt x="621" y="682"/>
                  </a:lnTo>
                  <a:lnTo>
                    <a:pt x="617" y="686"/>
                  </a:lnTo>
                  <a:lnTo>
                    <a:pt x="613" y="698"/>
                  </a:lnTo>
                  <a:lnTo>
                    <a:pt x="597" y="698"/>
                  </a:lnTo>
                  <a:lnTo>
                    <a:pt x="589" y="706"/>
                  </a:lnTo>
                  <a:lnTo>
                    <a:pt x="577" y="706"/>
                  </a:lnTo>
                  <a:lnTo>
                    <a:pt x="560" y="706"/>
                  </a:lnTo>
                  <a:lnTo>
                    <a:pt x="552" y="698"/>
                  </a:lnTo>
                  <a:lnTo>
                    <a:pt x="540" y="682"/>
                  </a:lnTo>
                  <a:lnTo>
                    <a:pt x="516" y="682"/>
                  </a:lnTo>
                  <a:lnTo>
                    <a:pt x="488" y="682"/>
                  </a:lnTo>
                  <a:lnTo>
                    <a:pt x="484" y="686"/>
                  </a:lnTo>
                  <a:lnTo>
                    <a:pt x="476" y="686"/>
                  </a:lnTo>
                  <a:lnTo>
                    <a:pt x="476" y="698"/>
                  </a:lnTo>
                  <a:lnTo>
                    <a:pt x="468" y="714"/>
                  </a:lnTo>
                  <a:lnTo>
                    <a:pt x="451" y="718"/>
                  </a:lnTo>
                  <a:lnTo>
                    <a:pt x="435" y="722"/>
                  </a:lnTo>
                  <a:lnTo>
                    <a:pt x="415" y="718"/>
                  </a:lnTo>
                  <a:lnTo>
                    <a:pt x="407" y="718"/>
                  </a:lnTo>
                  <a:lnTo>
                    <a:pt x="387" y="731"/>
                  </a:lnTo>
                  <a:lnTo>
                    <a:pt x="379" y="735"/>
                  </a:lnTo>
                  <a:lnTo>
                    <a:pt x="379" y="771"/>
                  </a:lnTo>
                  <a:lnTo>
                    <a:pt x="371" y="807"/>
                  </a:lnTo>
                  <a:lnTo>
                    <a:pt x="371" y="811"/>
                  </a:lnTo>
                  <a:lnTo>
                    <a:pt x="367" y="815"/>
                  </a:lnTo>
                  <a:lnTo>
                    <a:pt x="355" y="815"/>
                  </a:lnTo>
                  <a:lnTo>
                    <a:pt x="339" y="81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4" name="Freeform 43"/>
            <p:cNvSpPr>
              <a:spLocks/>
            </p:cNvSpPr>
            <p:nvPr/>
          </p:nvSpPr>
          <p:spPr bwMode="auto">
            <a:xfrm>
              <a:off x="857235" y="3416300"/>
              <a:ext cx="1122345" cy="595313"/>
            </a:xfrm>
            <a:custGeom>
              <a:avLst/>
              <a:gdLst>
                <a:gd name="T0" fmla="*/ 2147483647 w 1250"/>
                <a:gd name="T1" fmla="*/ 2147483647 h 682"/>
                <a:gd name="T2" fmla="*/ 2147483647 w 1250"/>
                <a:gd name="T3" fmla="*/ 2147483647 h 682"/>
                <a:gd name="T4" fmla="*/ 2147483647 w 1250"/>
                <a:gd name="T5" fmla="*/ 2147483647 h 682"/>
                <a:gd name="T6" fmla="*/ 2147483647 w 1250"/>
                <a:gd name="T7" fmla="*/ 2147483647 h 682"/>
                <a:gd name="T8" fmla="*/ 0 w 1250"/>
                <a:gd name="T9" fmla="*/ 2147483647 h 682"/>
                <a:gd name="T10" fmla="*/ 2147483647 w 1250"/>
                <a:gd name="T11" fmla="*/ 2147483647 h 682"/>
                <a:gd name="T12" fmla="*/ 2147483647 w 1250"/>
                <a:gd name="T13" fmla="*/ 2147483647 h 682"/>
                <a:gd name="T14" fmla="*/ 2147483647 w 1250"/>
                <a:gd name="T15" fmla="*/ 2147483647 h 682"/>
                <a:gd name="T16" fmla="*/ 2147483647 w 1250"/>
                <a:gd name="T17" fmla="*/ 2147483647 h 682"/>
                <a:gd name="T18" fmla="*/ 2147483647 w 1250"/>
                <a:gd name="T19" fmla="*/ 2147483647 h 682"/>
                <a:gd name="T20" fmla="*/ 2147483647 w 1250"/>
                <a:gd name="T21" fmla="*/ 2147483647 h 682"/>
                <a:gd name="T22" fmla="*/ 2147483647 w 1250"/>
                <a:gd name="T23" fmla="*/ 2147483647 h 682"/>
                <a:gd name="T24" fmla="*/ 2147483647 w 1250"/>
                <a:gd name="T25" fmla="*/ 2147483647 h 682"/>
                <a:gd name="T26" fmla="*/ 2147483647 w 1250"/>
                <a:gd name="T27" fmla="*/ 2147483647 h 682"/>
                <a:gd name="T28" fmla="*/ 2147483647 w 1250"/>
                <a:gd name="T29" fmla="*/ 2147483647 h 682"/>
                <a:gd name="T30" fmla="*/ 2147483647 w 1250"/>
                <a:gd name="T31" fmla="*/ 2147483647 h 682"/>
                <a:gd name="T32" fmla="*/ 2147483647 w 1250"/>
                <a:gd name="T33" fmla="*/ 2147483647 h 682"/>
                <a:gd name="T34" fmla="*/ 2147483647 w 1250"/>
                <a:gd name="T35" fmla="*/ 2147483647 h 682"/>
                <a:gd name="T36" fmla="*/ 2147483647 w 1250"/>
                <a:gd name="T37" fmla="*/ 0 h 682"/>
                <a:gd name="T38" fmla="*/ 2147483647 w 1250"/>
                <a:gd name="T39" fmla="*/ 2147483647 h 682"/>
                <a:gd name="T40" fmla="*/ 2147483647 w 1250"/>
                <a:gd name="T41" fmla="*/ 2147483647 h 682"/>
                <a:gd name="T42" fmla="*/ 2147483647 w 1250"/>
                <a:gd name="T43" fmla="*/ 0 h 682"/>
                <a:gd name="T44" fmla="*/ 2147483647 w 1250"/>
                <a:gd name="T45" fmla="*/ 2147483647 h 682"/>
                <a:gd name="T46" fmla="*/ 2147483647 w 1250"/>
                <a:gd name="T47" fmla="*/ 2147483647 h 682"/>
                <a:gd name="T48" fmla="*/ 2147483647 w 1250"/>
                <a:gd name="T49" fmla="*/ 2147483647 h 682"/>
                <a:gd name="T50" fmla="*/ 2147483647 w 1250"/>
                <a:gd name="T51" fmla="*/ 2147483647 h 682"/>
                <a:gd name="T52" fmla="*/ 2147483647 w 1250"/>
                <a:gd name="T53" fmla="*/ 2147483647 h 682"/>
                <a:gd name="T54" fmla="*/ 2147483647 w 1250"/>
                <a:gd name="T55" fmla="*/ 2147483647 h 682"/>
                <a:gd name="T56" fmla="*/ 2147483647 w 1250"/>
                <a:gd name="T57" fmla="*/ 2147483647 h 682"/>
                <a:gd name="T58" fmla="*/ 2147483647 w 1250"/>
                <a:gd name="T59" fmla="*/ 2147483647 h 682"/>
                <a:gd name="T60" fmla="*/ 2147483647 w 1250"/>
                <a:gd name="T61" fmla="*/ 2147483647 h 682"/>
                <a:gd name="T62" fmla="*/ 2147483647 w 1250"/>
                <a:gd name="T63" fmla="*/ 2147483647 h 682"/>
                <a:gd name="T64" fmla="*/ 2147483647 w 1250"/>
                <a:gd name="T65" fmla="*/ 2147483647 h 682"/>
                <a:gd name="T66" fmla="*/ 2147483647 w 1250"/>
                <a:gd name="T67" fmla="*/ 2147483647 h 682"/>
                <a:gd name="T68" fmla="*/ 2147483647 w 1250"/>
                <a:gd name="T69" fmla="*/ 2147483647 h 682"/>
                <a:gd name="T70" fmla="*/ 2147483647 w 1250"/>
                <a:gd name="T71" fmla="*/ 2147483647 h 682"/>
                <a:gd name="T72" fmla="*/ 2147483647 w 1250"/>
                <a:gd name="T73" fmla="*/ 2147483647 h 682"/>
                <a:gd name="T74" fmla="*/ 2147483647 w 1250"/>
                <a:gd name="T75" fmla="*/ 2147483647 h 682"/>
                <a:gd name="T76" fmla="*/ 2147483647 w 1250"/>
                <a:gd name="T77" fmla="*/ 2147483647 h 682"/>
                <a:gd name="T78" fmla="*/ 2147483647 w 1250"/>
                <a:gd name="T79" fmla="*/ 2147483647 h 682"/>
                <a:gd name="T80" fmla="*/ 2147483647 w 1250"/>
                <a:gd name="T81" fmla="*/ 2147483647 h 682"/>
                <a:gd name="T82" fmla="*/ 2147483647 w 1250"/>
                <a:gd name="T83" fmla="*/ 2147483647 h 682"/>
                <a:gd name="T84" fmla="*/ 2147483647 w 1250"/>
                <a:gd name="T85" fmla="*/ 2147483647 h 682"/>
                <a:gd name="T86" fmla="*/ 2147483647 w 1250"/>
                <a:gd name="T87" fmla="*/ 2147483647 h 682"/>
                <a:gd name="T88" fmla="*/ 2147483647 w 1250"/>
                <a:gd name="T89" fmla="*/ 2147483647 h 682"/>
                <a:gd name="T90" fmla="*/ 2147483647 w 1250"/>
                <a:gd name="T91" fmla="*/ 2147483647 h 682"/>
                <a:gd name="T92" fmla="*/ 2147483647 w 1250"/>
                <a:gd name="T93" fmla="*/ 2147483647 h 682"/>
                <a:gd name="T94" fmla="*/ 2147483647 w 1250"/>
                <a:gd name="T95" fmla="*/ 2147483647 h 682"/>
                <a:gd name="T96" fmla="*/ 2147483647 w 1250"/>
                <a:gd name="T97" fmla="*/ 2147483647 h 682"/>
                <a:gd name="T98" fmla="*/ 2147483647 w 1250"/>
                <a:gd name="T99" fmla="*/ 2147483647 h 682"/>
                <a:gd name="T100" fmla="*/ 2147483647 w 1250"/>
                <a:gd name="T101" fmla="*/ 2147483647 h 682"/>
                <a:gd name="T102" fmla="*/ 2147483647 w 1250"/>
                <a:gd name="T103" fmla="*/ 2147483647 h 682"/>
                <a:gd name="T104" fmla="*/ 2147483647 w 1250"/>
                <a:gd name="T105" fmla="*/ 2147483647 h 682"/>
                <a:gd name="T106" fmla="*/ 2147483647 w 1250"/>
                <a:gd name="T107" fmla="*/ 2147483647 h 682"/>
                <a:gd name="T108" fmla="*/ 2147483647 w 1250"/>
                <a:gd name="T109" fmla="*/ 2147483647 h 682"/>
                <a:gd name="T110" fmla="*/ 2147483647 w 1250"/>
                <a:gd name="T111" fmla="*/ 2147483647 h 682"/>
                <a:gd name="T112" fmla="*/ 2147483647 w 1250"/>
                <a:gd name="T113" fmla="*/ 2147483647 h 682"/>
                <a:gd name="T114" fmla="*/ 2147483647 w 1250"/>
                <a:gd name="T115" fmla="*/ 2147483647 h 682"/>
                <a:gd name="T116" fmla="*/ 2147483647 w 1250"/>
                <a:gd name="T117" fmla="*/ 2147483647 h 682"/>
                <a:gd name="T118" fmla="*/ 2147483647 w 1250"/>
                <a:gd name="T119" fmla="*/ 2147483647 h 682"/>
                <a:gd name="T120" fmla="*/ 2147483647 w 1250"/>
                <a:gd name="T121" fmla="*/ 2147483647 h 6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50"/>
                <a:gd name="T184" fmla="*/ 0 h 682"/>
                <a:gd name="T185" fmla="*/ 1250 w 1250"/>
                <a:gd name="T186" fmla="*/ 682 h 6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50" h="682">
                  <a:moveTo>
                    <a:pt x="36" y="674"/>
                  </a:moveTo>
                  <a:lnTo>
                    <a:pt x="36" y="670"/>
                  </a:lnTo>
                  <a:lnTo>
                    <a:pt x="36" y="649"/>
                  </a:lnTo>
                  <a:lnTo>
                    <a:pt x="44" y="649"/>
                  </a:lnTo>
                  <a:lnTo>
                    <a:pt x="52" y="645"/>
                  </a:lnTo>
                  <a:lnTo>
                    <a:pt x="60" y="633"/>
                  </a:lnTo>
                  <a:lnTo>
                    <a:pt x="64" y="617"/>
                  </a:lnTo>
                  <a:lnTo>
                    <a:pt x="64" y="585"/>
                  </a:lnTo>
                  <a:lnTo>
                    <a:pt x="64" y="549"/>
                  </a:lnTo>
                  <a:lnTo>
                    <a:pt x="60" y="520"/>
                  </a:lnTo>
                  <a:lnTo>
                    <a:pt x="60" y="508"/>
                  </a:lnTo>
                  <a:lnTo>
                    <a:pt x="60" y="484"/>
                  </a:lnTo>
                  <a:lnTo>
                    <a:pt x="60" y="452"/>
                  </a:lnTo>
                  <a:lnTo>
                    <a:pt x="52" y="448"/>
                  </a:lnTo>
                  <a:lnTo>
                    <a:pt x="16" y="452"/>
                  </a:lnTo>
                  <a:lnTo>
                    <a:pt x="12" y="452"/>
                  </a:lnTo>
                  <a:lnTo>
                    <a:pt x="8" y="452"/>
                  </a:lnTo>
                  <a:lnTo>
                    <a:pt x="0" y="448"/>
                  </a:lnTo>
                  <a:lnTo>
                    <a:pt x="0" y="440"/>
                  </a:lnTo>
                  <a:lnTo>
                    <a:pt x="0" y="428"/>
                  </a:lnTo>
                  <a:lnTo>
                    <a:pt x="20" y="415"/>
                  </a:lnTo>
                  <a:lnTo>
                    <a:pt x="40" y="407"/>
                  </a:lnTo>
                  <a:lnTo>
                    <a:pt x="73" y="403"/>
                  </a:lnTo>
                  <a:lnTo>
                    <a:pt x="97" y="399"/>
                  </a:lnTo>
                  <a:lnTo>
                    <a:pt x="109" y="399"/>
                  </a:lnTo>
                  <a:lnTo>
                    <a:pt x="125" y="399"/>
                  </a:lnTo>
                  <a:lnTo>
                    <a:pt x="137" y="399"/>
                  </a:lnTo>
                  <a:lnTo>
                    <a:pt x="141" y="403"/>
                  </a:lnTo>
                  <a:lnTo>
                    <a:pt x="141" y="407"/>
                  </a:lnTo>
                  <a:lnTo>
                    <a:pt x="149" y="407"/>
                  </a:lnTo>
                  <a:lnTo>
                    <a:pt x="157" y="415"/>
                  </a:lnTo>
                  <a:lnTo>
                    <a:pt x="169" y="420"/>
                  </a:lnTo>
                  <a:lnTo>
                    <a:pt x="185" y="420"/>
                  </a:lnTo>
                  <a:lnTo>
                    <a:pt x="202" y="420"/>
                  </a:lnTo>
                  <a:lnTo>
                    <a:pt x="206" y="411"/>
                  </a:lnTo>
                  <a:lnTo>
                    <a:pt x="206" y="407"/>
                  </a:lnTo>
                  <a:lnTo>
                    <a:pt x="218" y="399"/>
                  </a:lnTo>
                  <a:lnTo>
                    <a:pt x="226" y="387"/>
                  </a:lnTo>
                  <a:lnTo>
                    <a:pt x="230" y="379"/>
                  </a:lnTo>
                  <a:lnTo>
                    <a:pt x="230" y="363"/>
                  </a:lnTo>
                  <a:lnTo>
                    <a:pt x="246" y="355"/>
                  </a:lnTo>
                  <a:lnTo>
                    <a:pt x="274" y="343"/>
                  </a:lnTo>
                  <a:lnTo>
                    <a:pt x="307" y="311"/>
                  </a:lnTo>
                  <a:lnTo>
                    <a:pt x="343" y="282"/>
                  </a:lnTo>
                  <a:lnTo>
                    <a:pt x="347" y="262"/>
                  </a:lnTo>
                  <a:lnTo>
                    <a:pt x="351" y="250"/>
                  </a:lnTo>
                  <a:lnTo>
                    <a:pt x="351" y="246"/>
                  </a:lnTo>
                  <a:lnTo>
                    <a:pt x="355" y="242"/>
                  </a:lnTo>
                  <a:lnTo>
                    <a:pt x="355" y="230"/>
                  </a:lnTo>
                  <a:lnTo>
                    <a:pt x="355" y="214"/>
                  </a:lnTo>
                  <a:lnTo>
                    <a:pt x="363" y="186"/>
                  </a:lnTo>
                  <a:lnTo>
                    <a:pt x="371" y="165"/>
                  </a:lnTo>
                  <a:lnTo>
                    <a:pt x="383" y="141"/>
                  </a:lnTo>
                  <a:lnTo>
                    <a:pt x="395" y="133"/>
                  </a:lnTo>
                  <a:lnTo>
                    <a:pt x="399" y="121"/>
                  </a:lnTo>
                  <a:lnTo>
                    <a:pt x="403" y="117"/>
                  </a:lnTo>
                  <a:lnTo>
                    <a:pt x="407" y="109"/>
                  </a:lnTo>
                  <a:lnTo>
                    <a:pt x="415" y="101"/>
                  </a:lnTo>
                  <a:lnTo>
                    <a:pt x="424" y="81"/>
                  </a:lnTo>
                  <a:lnTo>
                    <a:pt x="424" y="52"/>
                  </a:lnTo>
                  <a:lnTo>
                    <a:pt x="424" y="44"/>
                  </a:lnTo>
                  <a:lnTo>
                    <a:pt x="424" y="32"/>
                  </a:lnTo>
                  <a:lnTo>
                    <a:pt x="440" y="32"/>
                  </a:lnTo>
                  <a:lnTo>
                    <a:pt x="460" y="32"/>
                  </a:lnTo>
                  <a:lnTo>
                    <a:pt x="464" y="40"/>
                  </a:lnTo>
                  <a:lnTo>
                    <a:pt x="468" y="44"/>
                  </a:lnTo>
                  <a:lnTo>
                    <a:pt x="488" y="44"/>
                  </a:lnTo>
                  <a:lnTo>
                    <a:pt x="504" y="40"/>
                  </a:lnTo>
                  <a:lnTo>
                    <a:pt x="504" y="36"/>
                  </a:lnTo>
                  <a:lnTo>
                    <a:pt x="512" y="32"/>
                  </a:lnTo>
                  <a:lnTo>
                    <a:pt x="524" y="24"/>
                  </a:lnTo>
                  <a:lnTo>
                    <a:pt x="528" y="20"/>
                  </a:lnTo>
                  <a:lnTo>
                    <a:pt x="545" y="16"/>
                  </a:lnTo>
                  <a:lnTo>
                    <a:pt x="553" y="12"/>
                  </a:lnTo>
                  <a:lnTo>
                    <a:pt x="573" y="8"/>
                  </a:lnTo>
                  <a:lnTo>
                    <a:pt x="589" y="0"/>
                  </a:lnTo>
                  <a:lnTo>
                    <a:pt x="605" y="0"/>
                  </a:lnTo>
                  <a:lnTo>
                    <a:pt x="621" y="0"/>
                  </a:lnTo>
                  <a:lnTo>
                    <a:pt x="641" y="8"/>
                  </a:lnTo>
                  <a:lnTo>
                    <a:pt x="662" y="20"/>
                  </a:lnTo>
                  <a:lnTo>
                    <a:pt x="670" y="32"/>
                  </a:lnTo>
                  <a:lnTo>
                    <a:pt x="682" y="44"/>
                  </a:lnTo>
                  <a:lnTo>
                    <a:pt x="718" y="48"/>
                  </a:lnTo>
                  <a:lnTo>
                    <a:pt x="758" y="48"/>
                  </a:lnTo>
                  <a:lnTo>
                    <a:pt x="774" y="32"/>
                  </a:lnTo>
                  <a:lnTo>
                    <a:pt x="795" y="12"/>
                  </a:lnTo>
                  <a:lnTo>
                    <a:pt x="795" y="8"/>
                  </a:lnTo>
                  <a:lnTo>
                    <a:pt x="799" y="0"/>
                  </a:lnTo>
                  <a:lnTo>
                    <a:pt x="815" y="0"/>
                  </a:lnTo>
                  <a:lnTo>
                    <a:pt x="823" y="0"/>
                  </a:lnTo>
                  <a:lnTo>
                    <a:pt x="847" y="4"/>
                  </a:lnTo>
                  <a:lnTo>
                    <a:pt x="875" y="12"/>
                  </a:lnTo>
                  <a:lnTo>
                    <a:pt x="928" y="16"/>
                  </a:lnTo>
                  <a:lnTo>
                    <a:pt x="976" y="16"/>
                  </a:lnTo>
                  <a:lnTo>
                    <a:pt x="984" y="20"/>
                  </a:lnTo>
                  <a:lnTo>
                    <a:pt x="988" y="24"/>
                  </a:lnTo>
                  <a:lnTo>
                    <a:pt x="1008" y="24"/>
                  </a:lnTo>
                  <a:lnTo>
                    <a:pt x="1021" y="24"/>
                  </a:lnTo>
                  <a:lnTo>
                    <a:pt x="1033" y="20"/>
                  </a:lnTo>
                  <a:lnTo>
                    <a:pt x="1037" y="16"/>
                  </a:lnTo>
                  <a:lnTo>
                    <a:pt x="1089" y="8"/>
                  </a:lnTo>
                  <a:lnTo>
                    <a:pt x="1109" y="8"/>
                  </a:lnTo>
                  <a:lnTo>
                    <a:pt x="1121" y="12"/>
                  </a:lnTo>
                  <a:lnTo>
                    <a:pt x="1134" y="16"/>
                  </a:lnTo>
                  <a:lnTo>
                    <a:pt x="1154" y="16"/>
                  </a:lnTo>
                  <a:lnTo>
                    <a:pt x="1174" y="20"/>
                  </a:lnTo>
                  <a:lnTo>
                    <a:pt x="1174" y="24"/>
                  </a:lnTo>
                  <a:lnTo>
                    <a:pt x="1178" y="24"/>
                  </a:lnTo>
                  <a:lnTo>
                    <a:pt x="1186" y="40"/>
                  </a:lnTo>
                  <a:lnTo>
                    <a:pt x="1186" y="52"/>
                  </a:lnTo>
                  <a:lnTo>
                    <a:pt x="1178" y="56"/>
                  </a:lnTo>
                  <a:lnTo>
                    <a:pt x="1178" y="60"/>
                  </a:lnTo>
                  <a:lnTo>
                    <a:pt x="1162" y="60"/>
                  </a:lnTo>
                  <a:lnTo>
                    <a:pt x="1150" y="60"/>
                  </a:lnTo>
                  <a:lnTo>
                    <a:pt x="1150" y="64"/>
                  </a:lnTo>
                  <a:lnTo>
                    <a:pt x="1142" y="69"/>
                  </a:lnTo>
                  <a:lnTo>
                    <a:pt x="1142" y="81"/>
                  </a:lnTo>
                  <a:lnTo>
                    <a:pt x="1142" y="93"/>
                  </a:lnTo>
                  <a:lnTo>
                    <a:pt x="1146" y="101"/>
                  </a:lnTo>
                  <a:lnTo>
                    <a:pt x="1150" y="109"/>
                  </a:lnTo>
                  <a:lnTo>
                    <a:pt x="1166" y="137"/>
                  </a:lnTo>
                  <a:lnTo>
                    <a:pt x="1190" y="161"/>
                  </a:lnTo>
                  <a:lnTo>
                    <a:pt x="1222" y="169"/>
                  </a:lnTo>
                  <a:lnTo>
                    <a:pt x="1250" y="181"/>
                  </a:lnTo>
                  <a:lnTo>
                    <a:pt x="1250" y="186"/>
                  </a:lnTo>
                  <a:lnTo>
                    <a:pt x="1250" y="194"/>
                  </a:lnTo>
                  <a:lnTo>
                    <a:pt x="1238" y="198"/>
                  </a:lnTo>
                  <a:lnTo>
                    <a:pt x="1226" y="198"/>
                  </a:lnTo>
                  <a:lnTo>
                    <a:pt x="1158" y="198"/>
                  </a:lnTo>
                  <a:lnTo>
                    <a:pt x="1097" y="198"/>
                  </a:lnTo>
                  <a:lnTo>
                    <a:pt x="1089" y="198"/>
                  </a:lnTo>
                  <a:lnTo>
                    <a:pt x="1077" y="198"/>
                  </a:lnTo>
                  <a:lnTo>
                    <a:pt x="1073" y="210"/>
                  </a:lnTo>
                  <a:lnTo>
                    <a:pt x="1069" y="222"/>
                  </a:lnTo>
                  <a:lnTo>
                    <a:pt x="1069" y="238"/>
                  </a:lnTo>
                  <a:lnTo>
                    <a:pt x="1069" y="250"/>
                  </a:lnTo>
                  <a:lnTo>
                    <a:pt x="1065" y="262"/>
                  </a:lnTo>
                  <a:lnTo>
                    <a:pt x="1057" y="282"/>
                  </a:lnTo>
                  <a:lnTo>
                    <a:pt x="1057" y="286"/>
                  </a:lnTo>
                  <a:lnTo>
                    <a:pt x="1057" y="294"/>
                  </a:lnTo>
                  <a:lnTo>
                    <a:pt x="1061" y="298"/>
                  </a:lnTo>
                  <a:lnTo>
                    <a:pt x="1065" y="303"/>
                  </a:lnTo>
                  <a:lnTo>
                    <a:pt x="1065" y="311"/>
                  </a:lnTo>
                  <a:lnTo>
                    <a:pt x="1065" y="319"/>
                  </a:lnTo>
                  <a:lnTo>
                    <a:pt x="1061" y="319"/>
                  </a:lnTo>
                  <a:lnTo>
                    <a:pt x="1061" y="327"/>
                  </a:lnTo>
                  <a:lnTo>
                    <a:pt x="1057" y="331"/>
                  </a:lnTo>
                  <a:lnTo>
                    <a:pt x="1045" y="331"/>
                  </a:lnTo>
                  <a:lnTo>
                    <a:pt x="1041" y="335"/>
                  </a:lnTo>
                  <a:lnTo>
                    <a:pt x="1041" y="339"/>
                  </a:lnTo>
                  <a:lnTo>
                    <a:pt x="1041" y="343"/>
                  </a:lnTo>
                  <a:lnTo>
                    <a:pt x="1041" y="351"/>
                  </a:lnTo>
                  <a:lnTo>
                    <a:pt x="1045" y="355"/>
                  </a:lnTo>
                  <a:lnTo>
                    <a:pt x="1049" y="363"/>
                  </a:lnTo>
                  <a:lnTo>
                    <a:pt x="1049" y="367"/>
                  </a:lnTo>
                  <a:lnTo>
                    <a:pt x="1049" y="375"/>
                  </a:lnTo>
                  <a:lnTo>
                    <a:pt x="1041" y="387"/>
                  </a:lnTo>
                  <a:lnTo>
                    <a:pt x="1029" y="403"/>
                  </a:lnTo>
                  <a:lnTo>
                    <a:pt x="1004" y="415"/>
                  </a:lnTo>
                  <a:lnTo>
                    <a:pt x="976" y="424"/>
                  </a:lnTo>
                  <a:lnTo>
                    <a:pt x="952" y="424"/>
                  </a:lnTo>
                  <a:lnTo>
                    <a:pt x="924" y="428"/>
                  </a:lnTo>
                  <a:lnTo>
                    <a:pt x="908" y="440"/>
                  </a:lnTo>
                  <a:lnTo>
                    <a:pt x="895" y="452"/>
                  </a:lnTo>
                  <a:lnTo>
                    <a:pt x="867" y="460"/>
                  </a:lnTo>
                  <a:lnTo>
                    <a:pt x="867" y="464"/>
                  </a:lnTo>
                  <a:lnTo>
                    <a:pt x="811" y="464"/>
                  </a:lnTo>
                  <a:lnTo>
                    <a:pt x="758" y="464"/>
                  </a:lnTo>
                  <a:lnTo>
                    <a:pt x="746" y="468"/>
                  </a:lnTo>
                  <a:lnTo>
                    <a:pt x="734" y="472"/>
                  </a:lnTo>
                  <a:lnTo>
                    <a:pt x="718" y="484"/>
                  </a:lnTo>
                  <a:lnTo>
                    <a:pt x="706" y="492"/>
                  </a:lnTo>
                  <a:lnTo>
                    <a:pt x="702" y="492"/>
                  </a:lnTo>
                  <a:lnTo>
                    <a:pt x="694" y="492"/>
                  </a:lnTo>
                  <a:lnTo>
                    <a:pt x="682" y="492"/>
                  </a:lnTo>
                  <a:lnTo>
                    <a:pt x="666" y="488"/>
                  </a:lnTo>
                  <a:lnTo>
                    <a:pt x="662" y="488"/>
                  </a:lnTo>
                  <a:lnTo>
                    <a:pt x="657" y="488"/>
                  </a:lnTo>
                  <a:lnTo>
                    <a:pt x="641" y="496"/>
                  </a:lnTo>
                  <a:lnTo>
                    <a:pt x="621" y="504"/>
                  </a:lnTo>
                  <a:lnTo>
                    <a:pt x="609" y="504"/>
                  </a:lnTo>
                  <a:lnTo>
                    <a:pt x="601" y="504"/>
                  </a:lnTo>
                  <a:lnTo>
                    <a:pt x="593" y="500"/>
                  </a:lnTo>
                  <a:lnTo>
                    <a:pt x="577" y="488"/>
                  </a:lnTo>
                  <a:lnTo>
                    <a:pt x="569" y="488"/>
                  </a:lnTo>
                  <a:lnTo>
                    <a:pt x="553" y="488"/>
                  </a:lnTo>
                  <a:lnTo>
                    <a:pt x="545" y="492"/>
                  </a:lnTo>
                  <a:lnTo>
                    <a:pt x="540" y="496"/>
                  </a:lnTo>
                  <a:lnTo>
                    <a:pt x="536" y="504"/>
                  </a:lnTo>
                  <a:lnTo>
                    <a:pt x="528" y="512"/>
                  </a:lnTo>
                  <a:lnTo>
                    <a:pt x="524" y="520"/>
                  </a:lnTo>
                  <a:lnTo>
                    <a:pt x="520" y="520"/>
                  </a:lnTo>
                  <a:lnTo>
                    <a:pt x="516" y="520"/>
                  </a:lnTo>
                  <a:lnTo>
                    <a:pt x="504" y="520"/>
                  </a:lnTo>
                  <a:lnTo>
                    <a:pt x="500" y="512"/>
                  </a:lnTo>
                  <a:lnTo>
                    <a:pt x="492" y="508"/>
                  </a:lnTo>
                  <a:lnTo>
                    <a:pt x="460" y="500"/>
                  </a:lnTo>
                  <a:lnTo>
                    <a:pt x="424" y="492"/>
                  </a:lnTo>
                  <a:lnTo>
                    <a:pt x="383" y="484"/>
                  </a:lnTo>
                  <a:lnTo>
                    <a:pt x="347" y="480"/>
                  </a:lnTo>
                  <a:lnTo>
                    <a:pt x="343" y="480"/>
                  </a:lnTo>
                  <a:lnTo>
                    <a:pt x="335" y="480"/>
                  </a:lnTo>
                  <a:lnTo>
                    <a:pt x="327" y="484"/>
                  </a:lnTo>
                  <a:lnTo>
                    <a:pt x="323" y="484"/>
                  </a:lnTo>
                  <a:lnTo>
                    <a:pt x="319" y="500"/>
                  </a:lnTo>
                  <a:lnTo>
                    <a:pt x="319" y="512"/>
                  </a:lnTo>
                  <a:lnTo>
                    <a:pt x="319" y="528"/>
                  </a:lnTo>
                  <a:lnTo>
                    <a:pt x="319" y="541"/>
                  </a:lnTo>
                  <a:lnTo>
                    <a:pt x="319" y="557"/>
                  </a:lnTo>
                  <a:lnTo>
                    <a:pt x="323" y="569"/>
                  </a:lnTo>
                  <a:lnTo>
                    <a:pt x="319" y="577"/>
                  </a:lnTo>
                  <a:lnTo>
                    <a:pt x="311" y="581"/>
                  </a:lnTo>
                  <a:lnTo>
                    <a:pt x="302" y="581"/>
                  </a:lnTo>
                  <a:lnTo>
                    <a:pt x="290" y="581"/>
                  </a:lnTo>
                  <a:lnTo>
                    <a:pt x="286" y="577"/>
                  </a:lnTo>
                  <a:lnTo>
                    <a:pt x="278" y="561"/>
                  </a:lnTo>
                  <a:lnTo>
                    <a:pt x="278" y="549"/>
                  </a:lnTo>
                  <a:lnTo>
                    <a:pt x="266" y="532"/>
                  </a:lnTo>
                  <a:lnTo>
                    <a:pt x="254" y="504"/>
                  </a:lnTo>
                  <a:lnTo>
                    <a:pt x="242" y="500"/>
                  </a:lnTo>
                  <a:lnTo>
                    <a:pt x="238" y="492"/>
                  </a:lnTo>
                  <a:lnTo>
                    <a:pt x="226" y="492"/>
                  </a:lnTo>
                  <a:lnTo>
                    <a:pt x="222" y="492"/>
                  </a:lnTo>
                  <a:lnTo>
                    <a:pt x="214" y="500"/>
                  </a:lnTo>
                  <a:lnTo>
                    <a:pt x="206" y="508"/>
                  </a:lnTo>
                  <a:lnTo>
                    <a:pt x="206" y="520"/>
                  </a:lnTo>
                  <a:lnTo>
                    <a:pt x="202" y="532"/>
                  </a:lnTo>
                  <a:lnTo>
                    <a:pt x="194" y="549"/>
                  </a:lnTo>
                  <a:lnTo>
                    <a:pt x="185" y="569"/>
                  </a:lnTo>
                  <a:lnTo>
                    <a:pt x="185" y="573"/>
                  </a:lnTo>
                  <a:lnTo>
                    <a:pt x="185" y="577"/>
                  </a:lnTo>
                  <a:lnTo>
                    <a:pt x="185" y="581"/>
                  </a:lnTo>
                  <a:lnTo>
                    <a:pt x="190" y="581"/>
                  </a:lnTo>
                  <a:lnTo>
                    <a:pt x="190" y="589"/>
                  </a:lnTo>
                  <a:lnTo>
                    <a:pt x="190" y="597"/>
                  </a:lnTo>
                  <a:lnTo>
                    <a:pt x="185" y="597"/>
                  </a:lnTo>
                  <a:lnTo>
                    <a:pt x="181" y="613"/>
                  </a:lnTo>
                  <a:lnTo>
                    <a:pt x="181" y="625"/>
                  </a:lnTo>
                  <a:lnTo>
                    <a:pt x="165" y="633"/>
                  </a:lnTo>
                  <a:lnTo>
                    <a:pt x="157" y="637"/>
                  </a:lnTo>
                  <a:lnTo>
                    <a:pt x="125" y="649"/>
                  </a:lnTo>
                  <a:lnTo>
                    <a:pt x="97" y="662"/>
                  </a:lnTo>
                  <a:lnTo>
                    <a:pt x="77" y="666"/>
                  </a:lnTo>
                  <a:lnTo>
                    <a:pt x="52" y="682"/>
                  </a:lnTo>
                  <a:lnTo>
                    <a:pt x="44" y="682"/>
                  </a:lnTo>
                  <a:lnTo>
                    <a:pt x="36" y="674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5" name="Freeform 44"/>
            <p:cNvSpPr>
              <a:spLocks/>
            </p:cNvSpPr>
            <p:nvPr/>
          </p:nvSpPr>
          <p:spPr bwMode="auto">
            <a:xfrm>
              <a:off x="2592344" y="3016250"/>
              <a:ext cx="1071544" cy="927100"/>
            </a:xfrm>
            <a:custGeom>
              <a:avLst/>
              <a:gdLst>
                <a:gd name="T0" fmla="*/ 2147483647 w 1194"/>
                <a:gd name="T1" fmla="*/ 2147483647 h 1065"/>
                <a:gd name="T2" fmla="*/ 2147483647 w 1194"/>
                <a:gd name="T3" fmla="*/ 2147483647 h 1065"/>
                <a:gd name="T4" fmla="*/ 2147483647 w 1194"/>
                <a:gd name="T5" fmla="*/ 2147483647 h 1065"/>
                <a:gd name="T6" fmla="*/ 2147483647 w 1194"/>
                <a:gd name="T7" fmla="*/ 2147483647 h 1065"/>
                <a:gd name="T8" fmla="*/ 2147483647 w 1194"/>
                <a:gd name="T9" fmla="*/ 2147483647 h 1065"/>
                <a:gd name="T10" fmla="*/ 2147483647 w 1194"/>
                <a:gd name="T11" fmla="*/ 2147483647 h 1065"/>
                <a:gd name="T12" fmla="*/ 2147483647 w 1194"/>
                <a:gd name="T13" fmla="*/ 2147483647 h 1065"/>
                <a:gd name="T14" fmla="*/ 2147483647 w 1194"/>
                <a:gd name="T15" fmla="*/ 2147483647 h 1065"/>
                <a:gd name="T16" fmla="*/ 2147483647 w 1194"/>
                <a:gd name="T17" fmla="*/ 2147483647 h 1065"/>
                <a:gd name="T18" fmla="*/ 2147483647 w 1194"/>
                <a:gd name="T19" fmla="*/ 2147483647 h 1065"/>
                <a:gd name="T20" fmla="*/ 0 w 1194"/>
                <a:gd name="T21" fmla="*/ 2147483647 h 1065"/>
                <a:gd name="T22" fmla="*/ 2147483647 w 1194"/>
                <a:gd name="T23" fmla="*/ 2147483647 h 1065"/>
                <a:gd name="T24" fmla="*/ 2147483647 w 1194"/>
                <a:gd name="T25" fmla="*/ 2147483647 h 1065"/>
                <a:gd name="T26" fmla="*/ 2147483647 w 1194"/>
                <a:gd name="T27" fmla="*/ 2147483647 h 1065"/>
                <a:gd name="T28" fmla="*/ 2147483647 w 1194"/>
                <a:gd name="T29" fmla="*/ 2147483647 h 1065"/>
                <a:gd name="T30" fmla="*/ 2147483647 w 1194"/>
                <a:gd name="T31" fmla="*/ 2147483647 h 1065"/>
                <a:gd name="T32" fmla="*/ 2147483647 w 1194"/>
                <a:gd name="T33" fmla="*/ 2147483647 h 1065"/>
                <a:gd name="T34" fmla="*/ 2147483647 w 1194"/>
                <a:gd name="T35" fmla="*/ 0 h 1065"/>
                <a:gd name="T36" fmla="*/ 2147483647 w 1194"/>
                <a:gd name="T37" fmla="*/ 2147483647 h 1065"/>
                <a:gd name="T38" fmla="*/ 2147483647 w 1194"/>
                <a:gd name="T39" fmla="*/ 2147483647 h 1065"/>
                <a:gd name="T40" fmla="*/ 2147483647 w 1194"/>
                <a:gd name="T41" fmla="*/ 2147483647 h 1065"/>
                <a:gd name="T42" fmla="*/ 2147483647 w 1194"/>
                <a:gd name="T43" fmla="*/ 2147483647 h 1065"/>
                <a:gd name="T44" fmla="*/ 2147483647 w 1194"/>
                <a:gd name="T45" fmla="*/ 2147483647 h 1065"/>
                <a:gd name="T46" fmla="*/ 2147483647 w 1194"/>
                <a:gd name="T47" fmla="*/ 2147483647 h 1065"/>
                <a:gd name="T48" fmla="*/ 2147483647 w 1194"/>
                <a:gd name="T49" fmla="*/ 2147483647 h 1065"/>
                <a:gd name="T50" fmla="*/ 2147483647 w 1194"/>
                <a:gd name="T51" fmla="*/ 2147483647 h 1065"/>
                <a:gd name="T52" fmla="*/ 2147483647 w 1194"/>
                <a:gd name="T53" fmla="*/ 2147483647 h 1065"/>
                <a:gd name="T54" fmla="*/ 2147483647 w 1194"/>
                <a:gd name="T55" fmla="*/ 2147483647 h 1065"/>
                <a:gd name="T56" fmla="*/ 2147483647 w 1194"/>
                <a:gd name="T57" fmla="*/ 2147483647 h 1065"/>
                <a:gd name="T58" fmla="*/ 2147483647 w 1194"/>
                <a:gd name="T59" fmla="*/ 2147483647 h 1065"/>
                <a:gd name="T60" fmla="*/ 2147483647 w 1194"/>
                <a:gd name="T61" fmla="*/ 2147483647 h 1065"/>
                <a:gd name="T62" fmla="*/ 2147483647 w 1194"/>
                <a:gd name="T63" fmla="*/ 2147483647 h 1065"/>
                <a:gd name="T64" fmla="*/ 2147483647 w 1194"/>
                <a:gd name="T65" fmla="*/ 2147483647 h 1065"/>
                <a:gd name="T66" fmla="*/ 2147483647 w 1194"/>
                <a:gd name="T67" fmla="*/ 2147483647 h 1065"/>
                <a:gd name="T68" fmla="*/ 2147483647 w 1194"/>
                <a:gd name="T69" fmla="*/ 2147483647 h 1065"/>
                <a:gd name="T70" fmla="*/ 2147483647 w 1194"/>
                <a:gd name="T71" fmla="*/ 2147483647 h 1065"/>
                <a:gd name="T72" fmla="*/ 2147483647 w 1194"/>
                <a:gd name="T73" fmla="*/ 2147483647 h 1065"/>
                <a:gd name="T74" fmla="*/ 2147483647 w 1194"/>
                <a:gd name="T75" fmla="*/ 2147483647 h 1065"/>
                <a:gd name="T76" fmla="*/ 2147483647 w 1194"/>
                <a:gd name="T77" fmla="*/ 2147483647 h 1065"/>
                <a:gd name="T78" fmla="*/ 2147483647 w 1194"/>
                <a:gd name="T79" fmla="*/ 2147483647 h 1065"/>
                <a:gd name="T80" fmla="*/ 2147483647 w 1194"/>
                <a:gd name="T81" fmla="*/ 2147483647 h 1065"/>
                <a:gd name="T82" fmla="*/ 2147483647 w 1194"/>
                <a:gd name="T83" fmla="*/ 2147483647 h 1065"/>
                <a:gd name="T84" fmla="*/ 2147483647 w 1194"/>
                <a:gd name="T85" fmla="*/ 2147483647 h 1065"/>
                <a:gd name="T86" fmla="*/ 2147483647 w 1194"/>
                <a:gd name="T87" fmla="*/ 2147483647 h 1065"/>
                <a:gd name="T88" fmla="*/ 2147483647 w 1194"/>
                <a:gd name="T89" fmla="*/ 2147483647 h 1065"/>
                <a:gd name="T90" fmla="*/ 2147483647 w 1194"/>
                <a:gd name="T91" fmla="*/ 2147483647 h 1065"/>
                <a:gd name="T92" fmla="*/ 2147483647 w 1194"/>
                <a:gd name="T93" fmla="*/ 2147483647 h 1065"/>
                <a:gd name="T94" fmla="*/ 2147483647 w 1194"/>
                <a:gd name="T95" fmla="*/ 2147483647 h 1065"/>
                <a:gd name="T96" fmla="*/ 2147483647 w 1194"/>
                <a:gd name="T97" fmla="*/ 2147483647 h 1065"/>
                <a:gd name="T98" fmla="*/ 2147483647 w 1194"/>
                <a:gd name="T99" fmla="*/ 2147483647 h 1065"/>
                <a:gd name="T100" fmla="*/ 2147483647 w 1194"/>
                <a:gd name="T101" fmla="*/ 2147483647 h 1065"/>
                <a:gd name="T102" fmla="*/ 2147483647 w 1194"/>
                <a:gd name="T103" fmla="*/ 2147483647 h 1065"/>
                <a:gd name="T104" fmla="*/ 2147483647 w 1194"/>
                <a:gd name="T105" fmla="*/ 2147483647 h 10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4"/>
                <a:gd name="T160" fmla="*/ 0 h 1065"/>
                <a:gd name="T161" fmla="*/ 1194 w 1194"/>
                <a:gd name="T162" fmla="*/ 1065 h 10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4" h="1065">
                  <a:moveTo>
                    <a:pt x="420" y="1065"/>
                  </a:moveTo>
                  <a:lnTo>
                    <a:pt x="412" y="1065"/>
                  </a:lnTo>
                  <a:lnTo>
                    <a:pt x="388" y="1057"/>
                  </a:lnTo>
                  <a:lnTo>
                    <a:pt x="367" y="1049"/>
                  </a:lnTo>
                  <a:lnTo>
                    <a:pt x="355" y="1041"/>
                  </a:lnTo>
                  <a:lnTo>
                    <a:pt x="355" y="1017"/>
                  </a:lnTo>
                  <a:lnTo>
                    <a:pt x="351" y="997"/>
                  </a:lnTo>
                  <a:lnTo>
                    <a:pt x="347" y="988"/>
                  </a:lnTo>
                  <a:lnTo>
                    <a:pt x="335" y="980"/>
                  </a:lnTo>
                  <a:lnTo>
                    <a:pt x="315" y="980"/>
                  </a:lnTo>
                  <a:lnTo>
                    <a:pt x="295" y="980"/>
                  </a:lnTo>
                  <a:lnTo>
                    <a:pt x="287" y="960"/>
                  </a:lnTo>
                  <a:lnTo>
                    <a:pt x="287" y="944"/>
                  </a:lnTo>
                  <a:lnTo>
                    <a:pt x="283" y="932"/>
                  </a:lnTo>
                  <a:lnTo>
                    <a:pt x="275" y="924"/>
                  </a:lnTo>
                  <a:lnTo>
                    <a:pt x="258" y="924"/>
                  </a:lnTo>
                  <a:lnTo>
                    <a:pt x="246" y="920"/>
                  </a:lnTo>
                  <a:lnTo>
                    <a:pt x="226" y="912"/>
                  </a:lnTo>
                  <a:lnTo>
                    <a:pt x="218" y="908"/>
                  </a:lnTo>
                  <a:lnTo>
                    <a:pt x="214" y="900"/>
                  </a:lnTo>
                  <a:lnTo>
                    <a:pt x="210" y="888"/>
                  </a:lnTo>
                  <a:lnTo>
                    <a:pt x="210" y="871"/>
                  </a:lnTo>
                  <a:lnTo>
                    <a:pt x="206" y="851"/>
                  </a:lnTo>
                  <a:lnTo>
                    <a:pt x="202" y="851"/>
                  </a:lnTo>
                  <a:lnTo>
                    <a:pt x="198" y="839"/>
                  </a:lnTo>
                  <a:lnTo>
                    <a:pt x="198" y="827"/>
                  </a:lnTo>
                  <a:lnTo>
                    <a:pt x="190" y="823"/>
                  </a:lnTo>
                  <a:lnTo>
                    <a:pt x="186" y="823"/>
                  </a:lnTo>
                  <a:lnTo>
                    <a:pt x="186" y="811"/>
                  </a:lnTo>
                  <a:lnTo>
                    <a:pt x="182" y="803"/>
                  </a:lnTo>
                  <a:lnTo>
                    <a:pt x="174" y="799"/>
                  </a:lnTo>
                  <a:lnTo>
                    <a:pt x="170" y="791"/>
                  </a:lnTo>
                  <a:lnTo>
                    <a:pt x="162" y="775"/>
                  </a:lnTo>
                  <a:lnTo>
                    <a:pt x="158" y="775"/>
                  </a:lnTo>
                  <a:lnTo>
                    <a:pt x="158" y="742"/>
                  </a:lnTo>
                  <a:lnTo>
                    <a:pt x="154" y="710"/>
                  </a:lnTo>
                  <a:lnTo>
                    <a:pt x="150" y="698"/>
                  </a:lnTo>
                  <a:lnTo>
                    <a:pt x="145" y="682"/>
                  </a:lnTo>
                  <a:lnTo>
                    <a:pt x="133" y="674"/>
                  </a:lnTo>
                  <a:lnTo>
                    <a:pt x="125" y="662"/>
                  </a:lnTo>
                  <a:lnTo>
                    <a:pt x="125" y="658"/>
                  </a:lnTo>
                  <a:lnTo>
                    <a:pt x="121" y="654"/>
                  </a:lnTo>
                  <a:lnTo>
                    <a:pt x="105" y="633"/>
                  </a:lnTo>
                  <a:lnTo>
                    <a:pt x="93" y="621"/>
                  </a:lnTo>
                  <a:lnTo>
                    <a:pt x="93" y="569"/>
                  </a:lnTo>
                  <a:lnTo>
                    <a:pt x="89" y="524"/>
                  </a:lnTo>
                  <a:lnTo>
                    <a:pt x="81" y="512"/>
                  </a:lnTo>
                  <a:lnTo>
                    <a:pt x="77" y="500"/>
                  </a:lnTo>
                  <a:lnTo>
                    <a:pt x="73" y="484"/>
                  </a:lnTo>
                  <a:lnTo>
                    <a:pt x="65" y="472"/>
                  </a:lnTo>
                  <a:lnTo>
                    <a:pt x="57" y="464"/>
                  </a:lnTo>
                  <a:lnTo>
                    <a:pt x="45" y="456"/>
                  </a:lnTo>
                  <a:lnTo>
                    <a:pt x="41" y="448"/>
                  </a:lnTo>
                  <a:lnTo>
                    <a:pt x="41" y="440"/>
                  </a:lnTo>
                  <a:lnTo>
                    <a:pt x="41" y="391"/>
                  </a:lnTo>
                  <a:lnTo>
                    <a:pt x="41" y="339"/>
                  </a:lnTo>
                  <a:lnTo>
                    <a:pt x="37" y="327"/>
                  </a:lnTo>
                  <a:lnTo>
                    <a:pt x="29" y="323"/>
                  </a:lnTo>
                  <a:lnTo>
                    <a:pt x="24" y="315"/>
                  </a:lnTo>
                  <a:lnTo>
                    <a:pt x="16" y="307"/>
                  </a:lnTo>
                  <a:lnTo>
                    <a:pt x="16" y="286"/>
                  </a:lnTo>
                  <a:lnTo>
                    <a:pt x="16" y="254"/>
                  </a:lnTo>
                  <a:lnTo>
                    <a:pt x="8" y="21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4" y="157"/>
                  </a:lnTo>
                  <a:lnTo>
                    <a:pt x="8" y="145"/>
                  </a:lnTo>
                  <a:lnTo>
                    <a:pt x="16" y="145"/>
                  </a:lnTo>
                  <a:lnTo>
                    <a:pt x="24" y="145"/>
                  </a:lnTo>
                  <a:lnTo>
                    <a:pt x="37" y="141"/>
                  </a:lnTo>
                  <a:lnTo>
                    <a:pt x="45" y="133"/>
                  </a:lnTo>
                  <a:lnTo>
                    <a:pt x="45" y="121"/>
                  </a:lnTo>
                  <a:lnTo>
                    <a:pt x="45" y="105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9" y="93"/>
                  </a:lnTo>
                  <a:lnTo>
                    <a:pt x="24" y="81"/>
                  </a:lnTo>
                  <a:lnTo>
                    <a:pt x="45" y="65"/>
                  </a:lnTo>
                  <a:lnTo>
                    <a:pt x="57" y="48"/>
                  </a:lnTo>
                  <a:lnTo>
                    <a:pt x="65" y="32"/>
                  </a:lnTo>
                  <a:lnTo>
                    <a:pt x="69" y="24"/>
                  </a:lnTo>
                  <a:lnTo>
                    <a:pt x="73" y="24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93" y="36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5" y="61"/>
                  </a:lnTo>
                  <a:lnTo>
                    <a:pt x="105" y="93"/>
                  </a:lnTo>
                  <a:lnTo>
                    <a:pt x="105" y="105"/>
                  </a:lnTo>
                  <a:lnTo>
                    <a:pt x="145" y="121"/>
                  </a:lnTo>
                  <a:lnTo>
                    <a:pt x="182" y="141"/>
                  </a:lnTo>
                  <a:lnTo>
                    <a:pt x="202" y="141"/>
                  </a:lnTo>
                  <a:lnTo>
                    <a:pt x="214" y="133"/>
                  </a:lnTo>
                  <a:lnTo>
                    <a:pt x="222" y="129"/>
                  </a:lnTo>
                  <a:lnTo>
                    <a:pt x="234" y="121"/>
                  </a:lnTo>
                  <a:lnTo>
                    <a:pt x="234" y="85"/>
                  </a:lnTo>
                  <a:lnTo>
                    <a:pt x="234" y="56"/>
                  </a:lnTo>
                  <a:lnTo>
                    <a:pt x="238" y="48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71" y="32"/>
                  </a:lnTo>
                  <a:lnTo>
                    <a:pt x="287" y="16"/>
                  </a:lnTo>
                  <a:lnTo>
                    <a:pt x="299" y="4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39" y="0"/>
                  </a:lnTo>
                  <a:lnTo>
                    <a:pt x="367" y="4"/>
                  </a:lnTo>
                  <a:lnTo>
                    <a:pt x="396" y="20"/>
                  </a:lnTo>
                  <a:lnTo>
                    <a:pt x="404" y="28"/>
                  </a:lnTo>
                  <a:lnTo>
                    <a:pt x="412" y="36"/>
                  </a:lnTo>
                  <a:lnTo>
                    <a:pt x="420" y="52"/>
                  </a:lnTo>
                  <a:lnTo>
                    <a:pt x="428" y="56"/>
                  </a:lnTo>
                  <a:lnTo>
                    <a:pt x="432" y="61"/>
                  </a:lnTo>
                  <a:lnTo>
                    <a:pt x="436" y="69"/>
                  </a:lnTo>
                  <a:lnTo>
                    <a:pt x="444" y="81"/>
                  </a:lnTo>
                  <a:lnTo>
                    <a:pt x="464" y="97"/>
                  </a:lnTo>
                  <a:lnTo>
                    <a:pt x="480" y="105"/>
                  </a:lnTo>
                  <a:lnTo>
                    <a:pt x="480" y="117"/>
                  </a:lnTo>
                  <a:lnTo>
                    <a:pt x="492" y="133"/>
                  </a:lnTo>
                  <a:lnTo>
                    <a:pt x="496" y="141"/>
                  </a:lnTo>
                  <a:lnTo>
                    <a:pt x="509" y="153"/>
                  </a:lnTo>
                  <a:lnTo>
                    <a:pt x="521" y="178"/>
                  </a:lnTo>
                  <a:lnTo>
                    <a:pt x="529" y="182"/>
                  </a:lnTo>
                  <a:lnTo>
                    <a:pt x="529" y="194"/>
                  </a:lnTo>
                  <a:lnTo>
                    <a:pt x="533" y="206"/>
                  </a:lnTo>
                  <a:lnTo>
                    <a:pt x="557" y="226"/>
                  </a:lnTo>
                  <a:lnTo>
                    <a:pt x="561" y="246"/>
                  </a:lnTo>
                  <a:lnTo>
                    <a:pt x="569" y="250"/>
                  </a:lnTo>
                  <a:lnTo>
                    <a:pt x="577" y="254"/>
                  </a:lnTo>
                  <a:lnTo>
                    <a:pt x="581" y="258"/>
                  </a:lnTo>
                  <a:lnTo>
                    <a:pt x="593" y="266"/>
                  </a:lnTo>
                  <a:lnTo>
                    <a:pt x="597" y="270"/>
                  </a:lnTo>
                  <a:lnTo>
                    <a:pt x="605" y="270"/>
                  </a:lnTo>
                  <a:lnTo>
                    <a:pt x="622" y="290"/>
                  </a:lnTo>
                  <a:lnTo>
                    <a:pt x="634" y="307"/>
                  </a:lnTo>
                  <a:lnTo>
                    <a:pt x="650" y="315"/>
                  </a:lnTo>
                  <a:lnTo>
                    <a:pt x="666" y="323"/>
                  </a:lnTo>
                  <a:lnTo>
                    <a:pt x="674" y="327"/>
                  </a:lnTo>
                  <a:lnTo>
                    <a:pt x="690" y="327"/>
                  </a:lnTo>
                  <a:lnTo>
                    <a:pt x="710" y="335"/>
                  </a:lnTo>
                  <a:lnTo>
                    <a:pt x="755" y="351"/>
                  </a:lnTo>
                  <a:lnTo>
                    <a:pt x="787" y="359"/>
                  </a:lnTo>
                  <a:lnTo>
                    <a:pt x="860" y="359"/>
                  </a:lnTo>
                  <a:lnTo>
                    <a:pt x="872" y="351"/>
                  </a:lnTo>
                  <a:lnTo>
                    <a:pt x="884" y="343"/>
                  </a:lnTo>
                  <a:lnTo>
                    <a:pt x="916" y="335"/>
                  </a:lnTo>
                  <a:lnTo>
                    <a:pt x="944" y="327"/>
                  </a:lnTo>
                  <a:lnTo>
                    <a:pt x="964" y="327"/>
                  </a:lnTo>
                  <a:lnTo>
                    <a:pt x="981" y="327"/>
                  </a:lnTo>
                  <a:lnTo>
                    <a:pt x="985" y="335"/>
                  </a:lnTo>
                  <a:lnTo>
                    <a:pt x="993" y="343"/>
                  </a:lnTo>
                  <a:lnTo>
                    <a:pt x="997" y="343"/>
                  </a:lnTo>
                  <a:lnTo>
                    <a:pt x="1001" y="347"/>
                  </a:lnTo>
                  <a:lnTo>
                    <a:pt x="1017" y="363"/>
                  </a:lnTo>
                  <a:lnTo>
                    <a:pt x="1029" y="375"/>
                  </a:lnTo>
                  <a:lnTo>
                    <a:pt x="1033" y="375"/>
                  </a:lnTo>
                  <a:lnTo>
                    <a:pt x="1045" y="379"/>
                  </a:lnTo>
                  <a:lnTo>
                    <a:pt x="1061" y="387"/>
                  </a:lnTo>
                  <a:lnTo>
                    <a:pt x="1061" y="399"/>
                  </a:lnTo>
                  <a:lnTo>
                    <a:pt x="1073" y="399"/>
                  </a:lnTo>
                  <a:lnTo>
                    <a:pt x="1077" y="399"/>
                  </a:lnTo>
                  <a:lnTo>
                    <a:pt x="1094" y="416"/>
                  </a:lnTo>
                  <a:lnTo>
                    <a:pt x="1106" y="428"/>
                  </a:lnTo>
                  <a:lnTo>
                    <a:pt x="1114" y="428"/>
                  </a:lnTo>
                  <a:lnTo>
                    <a:pt x="1126" y="432"/>
                  </a:lnTo>
                  <a:lnTo>
                    <a:pt x="1130" y="440"/>
                  </a:lnTo>
                  <a:lnTo>
                    <a:pt x="1134" y="452"/>
                  </a:lnTo>
                  <a:lnTo>
                    <a:pt x="1142" y="480"/>
                  </a:lnTo>
                  <a:lnTo>
                    <a:pt x="1150" y="512"/>
                  </a:lnTo>
                  <a:lnTo>
                    <a:pt x="1154" y="516"/>
                  </a:lnTo>
                  <a:lnTo>
                    <a:pt x="1158" y="541"/>
                  </a:lnTo>
                  <a:lnTo>
                    <a:pt x="1158" y="557"/>
                  </a:lnTo>
                  <a:lnTo>
                    <a:pt x="1158" y="581"/>
                  </a:lnTo>
                  <a:lnTo>
                    <a:pt x="1170" y="585"/>
                  </a:lnTo>
                  <a:lnTo>
                    <a:pt x="1190" y="593"/>
                  </a:lnTo>
                  <a:lnTo>
                    <a:pt x="1194" y="597"/>
                  </a:lnTo>
                  <a:lnTo>
                    <a:pt x="1194" y="617"/>
                  </a:lnTo>
                  <a:lnTo>
                    <a:pt x="1194" y="625"/>
                  </a:lnTo>
                  <a:lnTo>
                    <a:pt x="1186" y="633"/>
                  </a:lnTo>
                  <a:lnTo>
                    <a:pt x="1178" y="641"/>
                  </a:lnTo>
                  <a:lnTo>
                    <a:pt x="1178" y="633"/>
                  </a:lnTo>
                  <a:lnTo>
                    <a:pt x="1170" y="633"/>
                  </a:lnTo>
                  <a:lnTo>
                    <a:pt x="1162" y="633"/>
                  </a:lnTo>
                  <a:lnTo>
                    <a:pt x="1158" y="646"/>
                  </a:lnTo>
                  <a:lnTo>
                    <a:pt x="1150" y="654"/>
                  </a:lnTo>
                  <a:lnTo>
                    <a:pt x="1150" y="658"/>
                  </a:lnTo>
                  <a:lnTo>
                    <a:pt x="1142" y="662"/>
                  </a:lnTo>
                  <a:lnTo>
                    <a:pt x="1150" y="682"/>
                  </a:lnTo>
                  <a:lnTo>
                    <a:pt x="1150" y="706"/>
                  </a:lnTo>
                  <a:lnTo>
                    <a:pt x="1154" y="710"/>
                  </a:lnTo>
                  <a:lnTo>
                    <a:pt x="1158" y="714"/>
                  </a:lnTo>
                  <a:lnTo>
                    <a:pt x="1158" y="726"/>
                  </a:lnTo>
                  <a:lnTo>
                    <a:pt x="1162" y="742"/>
                  </a:lnTo>
                  <a:lnTo>
                    <a:pt x="1166" y="758"/>
                  </a:lnTo>
                  <a:lnTo>
                    <a:pt x="1174" y="775"/>
                  </a:lnTo>
                  <a:lnTo>
                    <a:pt x="1178" y="803"/>
                  </a:lnTo>
                  <a:lnTo>
                    <a:pt x="1190" y="831"/>
                  </a:lnTo>
                  <a:lnTo>
                    <a:pt x="1190" y="851"/>
                  </a:lnTo>
                  <a:lnTo>
                    <a:pt x="1190" y="867"/>
                  </a:lnTo>
                  <a:lnTo>
                    <a:pt x="1186" y="871"/>
                  </a:lnTo>
                  <a:lnTo>
                    <a:pt x="1178" y="871"/>
                  </a:lnTo>
                  <a:lnTo>
                    <a:pt x="1142" y="871"/>
                  </a:lnTo>
                  <a:lnTo>
                    <a:pt x="1106" y="871"/>
                  </a:lnTo>
                  <a:lnTo>
                    <a:pt x="1098" y="867"/>
                  </a:lnTo>
                  <a:lnTo>
                    <a:pt x="1081" y="859"/>
                  </a:lnTo>
                  <a:lnTo>
                    <a:pt x="1077" y="851"/>
                  </a:lnTo>
                  <a:lnTo>
                    <a:pt x="1073" y="851"/>
                  </a:lnTo>
                  <a:lnTo>
                    <a:pt x="1065" y="851"/>
                  </a:lnTo>
                  <a:lnTo>
                    <a:pt x="1061" y="847"/>
                  </a:lnTo>
                  <a:lnTo>
                    <a:pt x="1061" y="835"/>
                  </a:lnTo>
                  <a:lnTo>
                    <a:pt x="1049" y="823"/>
                  </a:lnTo>
                  <a:lnTo>
                    <a:pt x="1041" y="811"/>
                  </a:lnTo>
                  <a:lnTo>
                    <a:pt x="1029" y="811"/>
                  </a:lnTo>
                  <a:lnTo>
                    <a:pt x="1013" y="787"/>
                  </a:lnTo>
                  <a:lnTo>
                    <a:pt x="997" y="775"/>
                  </a:lnTo>
                  <a:lnTo>
                    <a:pt x="981" y="767"/>
                  </a:lnTo>
                  <a:lnTo>
                    <a:pt x="960" y="767"/>
                  </a:lnTo>
                  <a:lnTo>
                    <a:pt x="960" y="763"/>
                  </a:lnTo>
                  <a:lnTo>
                    <a:pt x="956" y="763"/>
                  </a:lnTo>
                  <a:lnTo>
                    <a:pt x="908" y="763"/>
                  </a:lnTo>
                  <a:lnTo>
                    <a:pt x="851" y="767"/>
                  </a:lnTo>
                  <a:lnTo>
                    <a:pt x="843" y="775"/>
                  </a:lnTo>
                  <a:lnTo>
                    <a:pt x="827" y="775"/>
                  </a:lnTo>
                  <a:lnTo>
                    <a:pt x="807" y="791"/>
                  </a:lnTo>
                  <a:lnTo>
                    <a:pt x="787" y="811"/>
                  </a:lnTo>
                  <a:lnTo>
                    <a:pt x="771" y="811"/>
                  </a:lnTo>
                  <a:lnTo>
                    <a:pt x="755" y="823"/>
                  </a:lnTo>
                  <a:lnTo>
                    <a:pt x="751" y="827"/>
                  </a:lnTo>
                  <a:lnTo>
                    <a:pt x="751" y="831"/>
                  </a:lnTo>
                  <a:lnTo>
                    <a:pt x="710" y="835"/>
                  </a:lnTo>
                  <a:lnTo>
                    <a:pt x="698" y="839"/>
                  </a:lnTo>
                  <a:lnTo>
                    <a:pt x="654" y="839"/>
                  </a:lnTo>
                  <a:lnTo>
                    <a:pt x="605" y="835"/>
                  </a:lnTo>
                  <a:lnTo>
                    <a:pt x="597" y="835"/>
                  </a:lnTo>
                  <a:lnTo>
                    <a:pt x="581" y="831"/>
                  </a:lnTo>
                  <a:lnTo>
                    <a:pt x="577" y="827"/>
                  </a:lnTo>
                  <a:lnTo>
                    <a:pt x="573" y="823"/>
                  </a:lnTo>
                  <a:lnTo>
                    <a:pt x="569" y="799"/>
                  </a:lnTo>
                  <a:lnTo>
                    <a:pt x="557" y="767"/>
                  </a:lnTo>
                  <a:lnTo>
                    <a:pt x="549" y="758"/>
                  </a:lnTo>
                  <a:lnTo>
                    <a:pt x="533" y="746"/>
                  </a:lnTo>
                  <a:lnTo>
                    <a:pt x="529" y="742"/>
                  </a:lnTo>
                  <a:lnTo>
                    <a:pt x="529" y="730"/>
                  </a:lnTo>
                  <a:lnTo>
                    <a:pt x="521" y="722"/>
                  </a:lnTo>
                  <a:lnTo>
                    <a:pt x="513" y="714"/>
                  </a:lnTo>
                  <a:lnTo>
                    <a:pt x="509" y="702"/>
                  </a:lnTo>
                  <a:lnTo>
                    <a:pt x="509" y="690"/>
                  </a:lnTo>
                  <a:lnTo>
                    <a:pt x="492" y="670"/>
                  </a:lnTo>
                  <a:lnTo>
                    <a:pt x="480" y="654"/>
                  </a:lnTo>
                  <a:lnTo>
                    <a:pt x="480" y="641"/>
                  </a:lnTo>
                  <a:lnTo>
                    <a:pt x="480" y="621"/>
                  </a:lnTo>
                  <a:lnTo>
                    <a:pt x="468" y="605"/>
                  </a:lnTo>
                  <a:lnTo>
                    <a:pt x="456" y="589"/>
                  </a:lnTo>
                  <a:lnTo>
                    <a:pt x="452" y="577"/>
                  </a:lnTo>
                  <a:lnTo>
                    <a:pt x="444" y="569"/>
                  </a:lnTo>
                  <a:lnTo>
                    <a:pt x="444" y="561"/>
                  </a:lnTo>
                  <a:lnTo>
                    <a:pt x="444" y="549"/>
                  </a:lnTo>
                  <a:lnTo>
                    <a:pt x="452" y="549"/>
                  </a:lnTo>
                  <a:lnTo>
                    <a:pt x="452" y="545"/>
                  </a:lnTo>
                  <a:lnTo>
                    <a:pt x="452" y="516"/>
                  </a:lnTo>
                  <a:lnTo>
                    <a:pt x="452" y="484"/>
                  </a:lnTo>
                  <a:lnTo>
                    <a:pt x="444" y="480"/>
                  </a:lnTo>
                  <a:lnTo>
                    <a:pt x="420" y="480"/>
                  </a:lnTo>
                  <a:lnTo>
                    <a:pt x="404" y="480"/>
                  </a:lnTo>
                  <a:lnTo>
                    <a:pt x="384" y="500"/>
                  </a:lnTo>
                  <a:lnTo>
                    <a:pt x="367" y="520"/>
                  </a:lnTo>
                  <a:lnTo>
                    <a:pt x="355" y="524"/>
                  </a:lnTo>
                  <a:lnTo>
                    <a:pt x="347" y="533"/>
                  </a:lnTo>
                  <a:lnTo>
                    <a:pt x="347" y="541"/>
                  </a:lnTo>
                  <a:lnTo>
                    <a:pt x="339" y="545"/>
                  </a:lnTo>
                  <a:lnTo>
                    <a:pt x="335" y="569"/>
                  </a:lnTo>
                  <a:lnTo>
                    <a:pt x="335" y="597"/>
                  </a:lnTo>
                  <a:lnTo>
                    <a:pt x="347" y="605"/>
                  </a:lnTo>
                  <a:lnTo>
                    <a:pt x="351" y="621"/>
                  </a:lnTo>
                  <a:lnTo>
                    <a:pt x="355" y="633"/>
                  </a:lnTo>
                  <a:lnTo>
                    <a:pt x="363" y="646"/>
                  </a:lnTo>
                  <a:lnTo>
                    <a:pt x="367" y="654"/>
                  </a:lnTo>
                  <a:lnTo>
                    <a:pt x="379" y="662"/>
                  </a:lnTo>
                  <a:lnTo>
                    <a:pt x="375" y="678"/>
                  </a:lnTo>
                  <a:lnTo>
                    <a:pt x="375" y="690"/>
                  </a:lnTo>
                  <a:lnTo>
                    <a:pt x="367" y="694"/>
                  </a:lnTo>
                  <a:lnTo>
                    <a:pt x="363" y="706"/>
                  </a:lnTo>
                  <a:lnTo>
                    <a:pt x="363" y="722"/>
                  </a:lnTo>
                  <a:lnTo>
                    <a:pt x="363" y="742"/>
                  </a:lnTo>
                  <a:lnTo>
                    <a:pt x="367" y="750"/>
                  </a:lnTo>
                  <a:lnTo>
                    <a:pt x="375" y="763"/>
                  </a:lnTo>
                  <a:lnTo>
                    <a:pt x="379" y="767"/>
                  </a:lnTo>
                  <a:lnTo>
                    <a:pt x="384" y="775"/>
                  </a:lnTo>
                  <a:lnTo>
                    <a:pt x="384" y="795"/>
                  </a:lnTo>
                  <a:lnTo>
                    <a:pt x="384" y="811"/>
                  </a:lnTo>
                  <a:lnTo>
                    <a:pt x="384" y="823"/>
                  </a:lnTo>
                  <a:lnTo>
                    <a:pt x="379" y="831"/>
                  </a:lnTo>
                  <a:lnTo>
                    <a:pt x="379" y="863"/>
                  </a:lnTo>
                  <a:lnTo>
                    <a:pt x="379" y="896"/>
                  </a:lnTo>
                  <a:lnTo>
                    <a:pt x="384" y="904"/>
                  </a:lnTo>
                  <a:lnTo>
                    <a:pt x="396" y="912"/>
                  </a:lnTo>
                  <a:lnTo>
                    <a:pt x="404" y="916"/>
                  </a:lnTo>
                  <a:lnTo>
                    <a:pt x="412" y="920"/>
                  </a:lnTo>
                  <a:lnTo>
                    <a:pt x="444" y="920"/>
                  </a:lnTo>
                  <a:lnTo>
                    <a:pt x="472" y="920"/>
                  </a:lnTo>
                  <a:lnTo>
                    <a:pt x="472" y="916"/>
                  </a:lnTo>
                  <a:lnTo>
                    <a:pt x="480" y="916"/>
                  </a:lnTo>
                  <a:lnTo>
                    <a:pt x="488" y="916"/>
                  </a:lnTo>
                  <a:lnTo>
                    <a:pt x="496" y="916"/>
                  </a:lnTo>
                  <a:lnTo>
                    <a:pt x="509" y="924"/>
                  </a:lnTo>
                  <a:lnTo>
                    <a:pt x="517" y="932"/>
                  </a:lnTo>
                  <a:lnTo>
                    <a:pt x="525" y="944"/>
                  </a:lnTo>
                  <a:lnTo>
                    <a:pt x="525" y="948"/>
                  </a:lnTo>
                  <a:lnTo>
                    <a:pt x="521" y="956"/>
                  </a:lnTo>
                  <a:lnTo>
                    <a:pt x="521" y="972"/>
                  </a:lnTo>
                  <a:lnTo>
                    <a:pt x="517" y="997"/>
                  </a:lnTo>
                  <a:lnTo>
                    <a:pt x="509" y="1021"/>
                  </a:lnTo>
                  <a:lnTo>
                    <a:pt x="509" y="1049"/>
                  </a:lnTo>
                  <a:lnTo>
                    <a:pt x="505" y="1057"/>
                  </a:lnTo>
                  <a:lnTo>
                    <a:pt x="496" y="1057"/>
                  </a:lnTo>
                  <a:lnTo>
                    <a:pt x="444" y="1065"/>
                  </a:lnTo>
                  <a:lnTo>
                    <a:pt x="420" y="106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6" name="Freeform 45"/>
            <p:cNvSpPr>
              <a:spLocks/>
            </p:cNvSpPr>
            <p:nvPr/>
          </p:nvSpPr>
          <p:spPr bwMode="auto">
            <a:xfrm>
              <a:off x="1841469" y="2938463"/>
              <a:ext cx="706426" cy="909637"/>
            </a:xfrm>
            <a:custGeom>
              <a:avLst/>
              <a:gdLst>
                <a:gd name="T0" fmla="*/ 2147483647 w 787"/>
                <a:gd name="T1" fmla="*/ 2147483647 h 1045"/>
                <a:gd name="T2" fmla="*/ 2147483647 w 787"/>
                <a:gd name="T3" fmla="*/ 2147483647 h 1045"/>
                <a:gd name="T4" fmla="*/ 2147483647 w 787"/>
                <a:gd name="T5" fmla="*/ 2147483647 h 1045"/>
                <a:gd name="T6" fmla="*/ 2147483647 w 787"/>
                <a:gd name="T7" fmla="*/ 2147483647 h 1045"/>
                <a:gd name="T8" fmla="*/ 2147483647 w 787"/>
                <a:gd name="T9" fmla="*/ 2147483647 h 1045"/>
                <a:gd name="T10" fmla="*/ 2147483647 w 787"/>
                <a:gd name="T11" fmla="*/ 2147483647 h 1045"/>
                <a:gd name="T12" fmla="*/ 2147483647 w 787"/>
                <a:gd name="T13" fmla="*/ 2147483647 h 1045"/>
                <a:gd name="T14" fmla="*/ 2147483647 w 787"/>
                <a:gd name="T15" fmla="*/ 2147483647 h 1045"/>
                <a:gd name="T16" fmla="*/ 2147483647 w 787"/>
                <a:gd name="T17" fmla="*/ 2147483647 h 1045"/>
                <a:gd name="T18" fmla="*/ 2147483647 w 787"/>
                <a:gd name="T19" fmla="*/ 2147483647 h 1045"/>
                <a:gd name="T20" fmla="*/ 2147483647 w 787"/>
                <a:gd name="T21" fmla="*/ 2147483647 h 1045"/>
                <a:gd name="T22" fmla="*/ 2147483647 w 787"/>
                <a:gd name="T23" fmla="*/ 2147483647 h 1045"/>
                <a:gd name="T24" fmla="*/ 2147483647 w 787"/>
                <a:gd name="T25" fmla="*/ 2147483647 h 1045"/>
                <a:gd name="T26" fmla="*/ 2147483647 w 787"/>
                <a:gd name="T27" fmla="*/ 2147483647 h 1045"/>
                <a:gd name="T28" fmla="*/ 0 w 787"/>
                <a:gd name="T29" fmla="*/ 2147483647 h 1045"/>
                <a:gd name="T30" fmla="*/ 2147483647 w 787"/>
                <a:gd name="T31" fmla="*/ 2147483647 h 1045"/>
                <a:gd name="T32" fmla="*/ 2147483647 w 787"/>
                <a:gd name="T33" fmla="*/ 2147483647 h 1045"/>
                <a:gd name="T34" fmla="*/ 2147483647 w 787"/>
                <a:gd name="T35" fmla="*/ 2147483647 h 1045"/>
                <a:gd name="T36" fmla="*/ 2147483647 w 787"/>
                <a:gd name="T37" fmla="*/ 2147483647 h 1045"/>
                <a:gd name="T38" fmla="*/ 2147483647 w 787"/>
                <a:gd name="T39" fmla="*/ 2147483647 h 1045"/>
                <a:gd name="T40" fmla="*/ 2147483647 w 787"/>
                <a:gd name="T41" fmla="*/ 2147483647 h 1045"/>
                <a:gd name="T42" fmla="*/ 2147483647 w 787"/>
                <a:gd name="T43" fmla="*/ 2147483647 h 1045"/>
                <a:gd name="T44" fmla="*/ 2147483647 w 787"/>
                <a:gd name="T45" fmla="*/ 2147483647 h 1045"/>
                <a:gd name="T46" fmla="*/ 2147483647 w 787"/>
                <a:gd name="T47" fmla="*/ 2147483647 h 1045"/>
                <a:gd name="T48" fmla="*/ 2147483647 w 787"/>
                <a:gd name="T49" fmla="*/ 2147483647 h 1045"/>
                <a:gd name="T50" fmla="*/ 2147483647 w 787"/>
                <a:gd name="T51" fmla="*/ 2147483647 h 1045"/>
                <a:gd name="T52" fmla="*/ 2147483647 w 787"/>
                <a:gd name="T53" fmla="*/ 2147483647 h 1045"/>
                <a:gd name="T54" fmla="*/ 2147483647 w 787"/>
                <a:gd name="T55" fmla="*/ 2147483647 h 1045"/>
                <a:gd name="T56" fmla="*/ 2147483647 w 787"/>
                <a:gd name="T57" fmla="*/ 2147483647 h 1045"/>
                <a:gd name="T58" fmla="*/ 2147483647 w 787"/>
                <a:gd name="T59" fmla="*/ 0 h 1045"/>
                <a:gd name="T60" fmla="*/ 2147483647 w 787"/>
                <a:gd name="T61" fmla="*/ 2147483647 h 1045"/>
                <a:gd name="T62" fmla="*/ 2147483647 w 787"/>
                <a:gd name="T63" fmla="*/ 2147483647 h 1045"/>
                <a:gd name="T64" fmla="*/ 2147483647 w 787"/>
                <a:gd name="T65" fmla="*/ 2147483647 h 1045"/>
                <a:gd name="T66" fmla="*/ 2147483647 w 787"/>
                <a:gd name="T67" fmla="*/ 2147483647 h 1045"/>
                <a:gd name="T68" fmla="*/ 2147483647 w 787"/>
                <a:gd name="T69" fmla="*/ 2147483647 h 1045"/>
                <a:gd name="T70" fmla="*/ 2147483647 w 787"/>
                <a:gd name="T71" fmla="*/ 2147483647 h 1045"/>
                <a:gd name="T72" fmla="*/ 2147483647 w 787"/>
                <a:gd name="T73" fmla="*/ 2147483647 h 1045"/>
                <a:gd name="T74" fmla="*/ 2147483647 w 787"/>
                <a:gd name="T75" fmla="*/ 2147483647 h 1045"/>
                <a:gd name="T76" fmla="*/ 2147483647 w 787"/>
                <a:gd name="T77" fmla="*/ 2147483647 h 1045"/>
                <a:gd name="T78" fmla="*/ 2147483647 w 787"/>
                <a:gd name="T79" fmla="*/ 2147483647 h 1045"/>
                <a:gd name="T80" fmla="*/ 2147483647 w 787"/>
                <a:gd name="T81" fmla="*/ 2147483647 h 1045"/>
                <a:gd name="T82" fmla="*/ 2147483647 w 787"/>
                <a:gd name="T83" fmla="*/ 2147483647 h 1045"/>
                <a:gd name="T84" fmla="*/ 2147483647 w 787"/>
                <a:gd name="T85" fmla="*/ 2147483647 h 1045"/>
                <a:gd name="T86" fmla="*/ 2147483647 w 787"/>
                <a:gd name="T87" fmla="*/ 2147483647 h 1045"/>
                <a:gd name="T88" fmla="*/ 2147483647 w 787"/>
                <a:gd name="T89" fmla="*/ 2147483647 h 1045"/>
                <a:gd name="T90" fmla="*/ 2147483647 w 787"/>
                <a:gd name="T91" fmla="*/ 2147483647 h 1045"/>
                <a:gd name="T92" fmla="*/ 2147483647 w 787"/>
                <a:gd name="T93" fmla="*/ 2147483647 h 1045"/>
                <a:gd name="T94" fmla="*/ 2147483647 w 787"/>
                <a:gd name="T95" fmla="*/ 2147483647 h 1045"/>
                <a:gd name="T96" fmla="*/ 2147483647 w 787"/>
                <a:gd name="T97" fmla="*/ 2147483647 h 1045"/>
                <a:gd name="T98" fmla="*/ 2147483647 w 787"/>
                <a:gd name="T99" fmla="*/ 2147483647 h 1045"/>
                <a:gd name="T100" fmla="*/ 2147483647 w 787"/>
                <a:gd name="T101" fmla="*/ 2147483647 h 1045"/>
                <a:gd name="T102" fmla="*/ 2147483647 w 787"/>
                <a:gd name="T103" fmla="*/ 2147483647 h 1045"/>
                <a:gd name="T104" fmla="*/ 2147483647 w 787"/>
                <a:gd name="T105" fmla="*/ 2147483647 h 1045"/>
                <a:gd name="T106" fmla="*/ 2147483647 w 787"/>
                <a:gd name="T107" fmla="*/ 2147483647 h 1045"/>
                <a:gd name="T108" fmla="*/ 2147483647 w 787"/>
                <a:gd name="T109" fmla="*/ 2147483647 h 1045"/>
                <a:gd name="T110" fmla="*/ 2147483647 w 787"/>
                <a:gd name="T111" fmla="*/ 2147483647 h 10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7"/>
                <a:gd name="T169" fmla="*/ 0 h 1045"/>
                <a:gd name="T170" fmla="*/ 787 w 787"/>
                <a:gd name="T171" fmla="*/ 1045 h 10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7" h="1045">
                  <a:moveTo>
                    <a:pt x="396" y="1045"/>
                  </a:moveTo>
                  <a:lnTo>
                    <a:pt x="396" y="1021"/>
                  </a:lnTo>
                  <a:lnTo>
                    <a:pt x="396" y="1001"/>
                  </a:lnTo>
                  <a:lnTo>
                    <a:pt x="392" y="997"/>
                  </a:lnTo>
                  <a:lnTo>
                    <a:pt x="387" y="989"/>
                  </a:lnTo>
                  <a:lnTo>
                    <a:pt x="375" y="981"/>
                  </a:lnTo>
                  <a:lnTo>
                    <a:pt x="363" y="977"/>
                  </a:lnTo>
                  <a:lnTo>
                    <a:pt x="359" y="973"/>
                  </a:lnTo>
                  <a:lnTo>
                    <a:pt x="343" y="973"/>
                  </a:lnTo>
                  <a:lnTo>
                    <a:pt x="335" y="964"/>
                  </a:lnTo>
                  <a:lnTo>
                    <a:pt x="327" y="952"/>
                  </a:lnTo>
                  <a:lnTo>
                    <a:pt x="319" y="940"/>
                  </a:lnTo>
                  <a:lnTo>
                    <a:pt x="311" y="928"/>
                  </a:lnTo>
                  <a:lnTo>
                    <a:pt x="283" y="912"/>
                  </a:lnTo>
                  <a:lnTo>
                    <a:pt x="262" y="904"/>
                  </a:lnTo>
                  <a:lnTo>
                    <a:pt x="258" y="900"/>
                  </a:lnTo>
                  <a:lnTo>
                    <a:pt x="254" y="896"/>
                  </a:lnTo>
                  <a:lnTo>
                    <a:pt x="242" y="892"/>
                  </a:lnTo>
                  <a:lnTo>
                    <a:pt x="226" y="888"/>
                  </a:lnTo>
                  <a:lnTo>
                    <a:pt x="226" y="843"/>
                  </a:lnTo>
                  <a:lnTo>
                    <a:pt x="226" y="799"/>
                  </a:lnTo>
                  <a:lnTo>
                    <a:pt x="222" y="795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94" y="783"/>
                  </a:lnTo>
                  <a:lnTo>
                    <a:pt x="170" y="783"/>
                  </a:lnTo>
                  <a:lnTo>
                    <a:pt x="145" y="783"/>
                  </a:lnTo>
                  <a:lnTo>
                    <a:pt x="153" y="779"/>
                  </a:lnTo>
                  <a:lnTo>
                    <a:pt x="153" y="763"/>
                  </a:lnTo>
                  <a:lnTo>
                    <a:pt x="158" y="755"/>
                  </a:lnTo>
                  <a:lnTo>
                    <a:pt x="170" y="747"/>
                  </a:lnTo>
                  <a:lnTo>
                    <a:pt x="170" y="730"/>
                  </a:lnTo>
                  <a:lnTo>
                    <a:pt x="170" y="718"/>
                  </a:lnTo>
                  <a:lnTo>
                    <a:pt x="166" y="714"/>
                  </a:lnTo>
                  <a:lnTo>
                    <a:pt x="145" y="710"/>
                  </a:lnTo>
                  <a:lnTo>
                    <a:pt x="121" y="706"/>
                  </a:lnTo>
                  <a:lnTo>
                    <a:pt x="113" y="698"/>
                  </a:lnTo>
                  <a:lnTo>
                    <a:pt x="101" y="694"/>
                  </a:lnTo>
                  <a:lnTo>
                    <a:pt x="93" y="682"/>
                  </a:lnTo>
                  <a:lnTo>
                    <a:pt x="89" y="670"/>
                  </a:lnTo>
                  <a:lnTo>
                    <a:pt x="81" y="670"/>
                  </a:lnTo>
                  <a:lnTo>
                    <a:pt x="77" y="658"/>
                  </a:lnTo>
                  <a:lnTo>
                    <a:pt x="69" y="650"/>
                  </a:lnTo>
                  <a:lnTo>
                    <a:pt x="69" y="642"/>
                  </a:lnTo>
                  <a:lnTo>
                    <a:pt x="69" y="630"/>
                  </a:lnTo>
                  <a:lnTo>
                    <a:pt x="81" y="622"/>
                  </a:lnTo>
                  <a:lnTo>
                    <a:pt x="93" y="622"/>
                  </a:lnTo>
                  <a:lnTo>
                    <a:pt x="101" y="622"/>
                  </a:lnTo>
                  <a:lnTo>
                    <a:pt x="101" y="613"/>
                  </a:lnTo>
                  <a:lnTo>
                    <a:pt x="101" y="601"/>
                  </a:lnTo>
                  <a:lnTo>
                    <a:pt x="101" y="589"/>
                  </a:lnTo>
                  <a:lnTo>
                    <a:pt x="93" y="569"/>
                  </a:lnTo>
                  <a:lnTo>
                    <a:pt x="89" y="553"/>
                  </a:lnTo>
                  <a:lnTo>
                    <a:pt x="6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7" y="549"/>
                  </a:lnTo>
                  <a:lnTo>
                    <a:pt x="16" y="549"/>
                  </a:lnTo>
                  <a:lnTo>
                    <a:pt x="0" y="549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4" y="517"/>
                  </a:lnTo>
                  <a:lnTo>
                    <a:pt x="12" y="488"/>
                  </a:lnTo>
                  <a:lnTo>
                    <a:pt x="16" y="480"/>
                  </a:lnTo>
                  <a:lnTo>
                    <a:pt x="24" y="468"/>
                  </a:lnTo>
                  <a:lnTo>
                    <a:pt x="41" y="468"/>
                  </a:lnTo>
                  <a:lnTo>
                    <a:pt x="53" y="468"/>
                  </a:lnTo>
                  <a:lnTo>
                    <a:pt x="57" y="464"/>
                  </a:lnTo>
                  <a:lnTo>
                    <a:pt x="61" y="460"/>
                  </a:lnTo>
                  <a:lnTo>
                    <a:pt x="65" y="448"/>
                  </a:lnTo>
                  <a:lnTo>
                    <a:pt x="69" y="428"/>
                  </a:lnTo>
                  <a:lnTo>
                    <a:pt x="61" y="424"/>
                  </a:lnTo>
                  <a:lnTo>
                    <a:pt x="45" y="412"/>
                  </a:lnTo>
                  <a:lnTo>
                    <a:pt x="45" y="388"/>
                  </a:lnTo>
                  <a:lnTo>
                    <a:pt x="45" y="367"/>
                  </a:lnTo>
                  <a:lnTo>
                    <a:pt x="53" y="347"/>
                  </a:lnTo>
                  <a:lnTo>
                    <a:pt x="53" y="335"/>
                  </a:lnTo>
                  <a:lnTo>
                    <a:pt x="45" y="319"/>
                  </a:lnTo>
                  <a:lnTo>
                    <a:pt x="41" y="307"/>
                  </a:lnTo>
                  <a:lnTo>
                    <a:pt x="41" y="299"/>
                  </a:lnTo>
                  <a:lnTo>
                    <a:pt x="41" y="287"/>
                  </a:lnTo>
                  <a:lnTo>
                    <a:pt x="45" y="283"/>
                  </a:lnTo>
                  <a:lnTo>
                    <a:pt x="53" y="271"/>
                  </a:lnTo>
                  <a:lnTo>
                    <a:pt x="89" y="267"/>
                  </a:lnTo>
                  <a:lnTo>
                    <a:pt x="93" y="267"/>
                  </a:lnTo>
                  <a:lnTo>
                    <a:pt x="117" y="250"/>
                  </a:lnTo>
                  <a:lnTo>
                    <a:pt x="141" y="230"/>
                  </a:lnTo>
                  <a:lnTo>
                    <a:pt x="145" y="214"/>
                  </a:lnTo>
                  <a:lnTo>
                    <a:pt x="153" y="198"/>
                  </a:lnTo>
                  <a:lnTo>
                    <a:pt x="158" y="194"/>
                  </a:lnTo>
                  <a:lnTo>
                    <a:pt x="170" y="194"/>
                  </a:lnTo>
                  <a:lnTo>
                    <a:pt x="178" y="194"/>
                  </a:lnTo>
                  <a:lnTo>
                    <a:pt x="178" y="186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90" y="162"/>
                  </a:lnTo>
                  <a:lnTo>
                    <a:pt x="202" y="162"/>
                  </a:lnTo>
                  <a:lnTo>
                    <a:pt x="210" y="158"/>
                  </a:lnTo>
                  <a:lnTo>
                    <a:pt x="222" y="154"/>
                  </a:lnTo>
                  <a:lnTo>
                    <a:pt x="226" y="150"/>
                  </a:lnTo>
                  <a:lnTo>
                    <a:pt x="230" y="137"/>
                  </a:lnTo>
                  <a:lnTo>
                    <a:pt x="234" y="129"/>
                  </a:lnTo>
                  <a:lnTo>
                    <a:pt x="250" y="137"/>
                  </a:lnTo>
                  <a:lnTo>
                    <a:pt x="279" y="137"/>
                  </a:lnTo>
                  <a:lnTo>
                    <a:pt x="311" y="137"/>
                  </a:lnTo>
                  <a:lnTo>
                    <a:pt x="339" y="137"/>
                  </a:lnTo>
                  <a:lnTo>
                    <a:pt x="343" y="137"/>
                  </a:lnTo>
                  <a:lnTo>
                    <a:pt x="351" y="129"/>
                  </a:lnTo>
                  <a:lnTo>
                    <a:pt x="359" y="121"/>
                  </a:lnTo>
                  <a:lnTo>
                    <a:pt x="363" y="109"/>
                  </a:lnTo>
                  <a:lnTo>
                    <a:pt x="383" y="101"/>
                  </a:lnTo>
                  <a:lnTo>
                    <a:pt x="392" y="89"/>
                  </a:lnTo>
                  <a:lnTo>
                    <a:pt x="392" y="49"/>
                  </a:lnTo>
                  <a:lnTo>
                    <a:pt x="392" y="8"/>
                  </a:lnTo>
                  <a:lnTo>
                    <a:pt x="396" y="4"/>
                  </a:lnTo>
                  <a:lnTo>
                    <a:pt x="400" y="4"/>
                  </a:lnTo>
                  <a:lnTo>
                    <a:pt x="432" y="4"/>
                  </a:lnTo>
                  <a:lnTo>
                    <a:pt x="468" y="8"/>
                  </a:lnTo>
                  <a:lnTo>
                    <a:pt x="492" y="4"/>
                  </a:lnTo>
                  <a:lnTo>
                    <a:pt x="521" y="0"/>
                  </a:lnTo>
                  <a:lnTo>
                    <a:pt x="581" y="0"/>
                  </a:lnTo>
                  <a:lnTo>
                    <a:pt x="642" y="4"/>
                  </a:lnTo>
                  <a:lnTo>
                    <a:pt x="674" y="12"/>
                  </a:lnTo>
                  <a:lnTo>
                    <a:pt x="702" y="28"/>
                  </a:lnTo>
                  <a:lnTo>
                    <a:pt x="710" y="41"/>
                  </a:lnTo>
                  <a:lnTo>
                    <a:pt x="726" y="53"/>
                  </a:lnTo>
                  <a:lnTo>
                    <a:pt x="726" y="85"/>
                  </a:lnTo>
                  <a:lnTo>
                    <a:pt x="722" y="117"/>
                  </a:lnTo>
                  <a:lnTo>
                    <a:pt x="710" y="150"/>
                  </a:lnTo>
                  <a:lnTo>
                    <a:pt x="702" y="174"/>
                  </a:lnTo>
                  <a:lnTo>
                    <a:pt x="694" y="190"/>
                  </a:lnTo>
                  <a:lnTo>
                    <a:pt x="686" y="198"/>
                  </a:lnTo>
                  <a:lnTo>
                    <a:pt x="686" y="222"/>
                  </a:lnTo>
                  <a:lnTo>
                    <a:pt x="686" y="254"/>
                  </a:lnTo>
                  <a:lnTo>
                    <a:pt x="682" y="258"/>
                  </a:lnTo>
                  <a:lnTo>
                    <a:pt x="674" y="267"/>
                  </a:lnTo>
                  <a:lnTo>
                    <a:pt x="674" y="271"/>
                  </a:lnTo>
                  <a:lnTo>
                    <a:pt x="670" y="279"/>
                  </a:lnTo>
                  <a:lnTo>
                    <a:pt x="662" y="291"/>
                  </a:lnTo>
                  <a:lnTo>
                    <a:pt x="658" y="303"/>
                  </a:lnTo>
                  <a:lnTo>
                    <a:pt x="658" y="327"/>
                  </a:lnTo>
                  <a:lnTo>
                    <a:pt x="658" y="343"/>
                  </a:lnTo>
                  <a:lnTo>
                    <a:pt x="662" y="375"/>
                  </a:lnTo>
                  <a:lnTo>
                    <a:pt x="670" y="404"/>
                  </a:lnTo>
                  <a:lnTo>
                    <a:pt x="674" y="412"/>
                  </a:lnTo>
                  <a:lnTo>
                    <a:pt x="686" y="412"/>
                  </a:lnTo>
                  <a:lnTo>
                    <a:pt x="690" y="416"/>
                  </a:lnTo>
                  <a:lnTo>
                    <a:pt x="694" y="432"/>
                  </a:lnTo>
                  <a:lnTo>
                    <a:pt x="702" y="452"/>
                  </a:lnTo>
                  <a:lnTo>
                    <a:pt x="702" y="472"/>
                  </a:lnTo>
                  <a:lnTo>
                    <a:pt x="706" y="501"/>
                  </a:lnTo>
                  <a:lnTo>
                    <a:pt x="710" y="505"/>
                  </a:lnTo>
                  <a:lnTo>
                    <a:pt x="718" y="513"/>
                  </a:lnTo>
                  <a:lnTo>
                    <a:pt x="722" y="533"/>
                  </a:lnTo>
                  <a:lnTo>
                    <a:pt x="726" y="545"/>
                  </a:lnTo>
                  <a:lnTo>
                    <a:pt x="738" y="553"/>
                  </a:lnTo>
                  <a:lnTo>
                    <a:pt x="747" y="565"/>
                  </a:lnTo>
                  <a:lnTo>
                    <a:pt x="747" y="573"/>
                  </a:lnTo>
                  <a:lnTo>
                    <a:pt x="751" y="589"/>
                  </a:lnTo>
                  <a:lnTo>
                    <a:pt x="759" y="597"/>
                  </a:lnTo>
                  <a:lnTo>
                    <a:pt x="767" y="609"/>
                  </a:lnTo>
                  <a:lnTo>
                    <a:pt x="771" y="622"/>
                  </a:lnTo>
                  <a:lnTo>
                    <a:pt x="771" y="630"/>
                  </a:lnTo>
                  <a:lnTo>
                    <a:pt x="771" y="634"/>
                  </a:lnTo>
                  <a:lnTo>
                    <a:pt x="783" y="642"/>
                  </a:lnTo>
                  <a:lnTo>
                    <a:pt x="787" y="658"/>
                  </a:lnTo>
                  <a:lnTo>
                    <a:pt x="787" y="670"/>
                  </a:lnTo>
                  <a:lnTo>
                    <a:pt x="787" y="674"/>
                  </a:lnTo>
                  <a:lnTo>
                    <a:pt x="779" y="674"/>
                  </a:lnTo>
                  <a:lnTo>
                    <a:pt x="767" y="674"/>
                  </a:lnTo>
                  <a:lnTo>
                    <a:pt x="747" y="674"/>
                  </a:lnTo>
                  <a:lnTo>
                    <a:pt x="698" y="650"/>
                  </a:lnTo>
                  <a:lnTo>
                    <a:pt x="686" y="642"/>
                  </a:lnTo>
                  <a:lnTo>
                    <a:pt x="666" y="638"/>
                  </a:lnTo>
                  <a:lnTo>
                    <a:pt x="658" y="638"/>
                  </a:lnTo>
                  <a:lnTo>
                    <a:pt x="634" y="638"/>
                  </a:lnTo>
                  <a:lnTo>
                    <a:pt x="601" y="638"/>
                  </a:lnTo>
                  <a:lnTo>
                    <a:pt x="597" y="642"/>
                  </a:lnTo>
                  <a:lnTo>
                    <a:pt x="593" y="678"/>
                  </a:lnTo>
                  <a:lnTo>
                    <a:pt x="589" y="694"/>
                  </a:lnTo>
                  <a:lnTo>
                    <a:pt x="581" y="694"/>
                  </a:lnTo>
                  <a:lnTo>
                    <a:pt x="577" y="694"/>
                  </a:lnTo>
                  <a:lnTo>
                    <a:pt x="573" y="694"/>
                  </a:lnTo>
                  <a:lnTo>
                    <a:pt x="553" y="698"/>
                  </a:lnTo>
                  <a:lnTo>
                    <a:pt x="537" y="710"/>
                  </a:lnTo>
                  <a:lnTo>
                    <a:pt x="533" y="718"/>
                  </a:lnTo>
                  <a:lnTo>
                    <a:pt x="525" y="722"/>
                  </a:lnTo>
                  <a:lnTo>
                    <a:pt x="525" y="743"/>
                  </a:lnTo>
                  <a:lnTo>
                    <a:pt x="537" y="759"/>
                  </a:lnTo>
                  <a:lnTo>
                    <a:pt x="549" y="767"/>
                  </a:lnTo>
                  <a:lnTo>
                    <a:pt x="565" y="771"/>
                  </a:lnTo>
                  <a:lnTo>
                    <a:pt x="565" y="783"/>
                  </a:lnTo>
                  <a:lnTo>
                    <a:pt x="565" y="799"/>
                  </a:lnTo>
                  <a:lnTo>
                    <a:pt x="541" y="799"/>
                  </a:lnTo>
                  <a:lnTo>
                    <a:pt x="517" y="803"/>
                  </a:lnTo>
                  <a:lnTo>
                    <a:pt x="517" y="807"/>
                  </a:lnTo>
                  <a:lnTo>
                    <a:pt x="513" y="811"/>
                  </a:lnTo>
                  <a:lnTo>
                    <a:pt x="504" y="835"/>
                  </a:lnTo>
                  <a:lnTo>
                    <a:pt x="504" y="852"/>
                  </a:lnTo>
                  <a:lnTo>
                    <a:pt x="513" y="856"/>
                  </a:lnTo>
                  <a:lnTo>
                    <a:pt x="517" y="864"/>
                  </a:lnTo>
                  <a:lnTo>
                    <a:pt x="537" y="868"/>
                  </a:lnTo>
                  <a:lnTo>
                    <a:pt x="553" y="868"/>
                  </a:lnTo>
                  <a:lnTo>
                    <a:pt x="557" y="872"/>
                  </a:lnTo>
                  <a:lnTo>
                    <a:pt x="557" y="880"/>
                  </a:lnTo>
                  <a:lnTo>
                    <a:pt x="557" y="900"/>
                  </a:lnTo>
                  <a:lnTo>
                    <a:pt x="557" y="924"/>
                  </a:lnTo>
                  <a:lnTo>
                    <a:pt x="557" y="936"/>
                  </a:lnTo>
                  <a:lnTo>
                    <a:pt x="553" y="944"/>
                  </a:lnTo>
                  <a:lnTo>
                    <a:pt x="545" y="952"/>
                  </a:lnTo>
                  <a:lnTo>
                    <a:pt x="537" y="964"/>
                  </a:lnTo>
                  <a:lnTo>
                    <a:pt x="521" y="964"/>
                  </a:lnTo>
                  <a:lnTo>
                    <a:pt x="504" y="973"/>
                  </a:lnTo>
                  <a:lnTo>
                    <a:pt x="484" y="973"/>
                  </a:lnTo>
                  <a:lnTo>
                    <a:pt x="460" y="973"/>
                  </a:lnTo>
                  <a:lnTo>
                    <a:pt x="448" y="989"/>
                  </a:lnTo>
                  <a:lnTo>
                    <a:pt x="436" y="997"/>
                  </a:lnTo>
                  <a:lnTo>
                    <a:pt x="432" y="1009"/>
                  </a:lnTo>
                  <a:lnTo>
                    <a:pt x="428" y="1021"/>
                  </a:lnTo>
                  <a:lnTo>
                    <a:pt x="416" y="1033"/>
                  </a:lnTo>
                  <a:lnTo>
                    <a:pt x="408" y="1037"/>
                  </a:lnTo>
                  <a:lnTo>
                    <a:pt x="404" y="1045"/>
                  </a:lnTo>
                  <a:lnTo>
                    <a:pt x="396" y="104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7" name="Freeform 46"/>
            <p:cNvSpPr>
              <a:spLocks/>
            </p:cNvSpPr>
            <p:nvPr/>
          </p:nvSpPr>
          <p:spPr bwMode="auto">
            <a:xfrm>
              <a:off x="3497204" y="2906713"/>
              <a:ext cx="1301729" cy="860425"/>
            </a:xfrm>
            <a:custGeom>
              <a:avLst/>
              <a:gdLst>
                <a:gd name="T0" fmla="*/ 2147483647 w 1448"/>
                <a:gd name="T1" fmla="*/ 2147483647 h 988"/>
                <a:gd name="T2" fmla="*/ 2147483647 w 1448"/>
                <a:gd name="T3" fmla="*/ 2147483647 h 988"/>
                <a:gd name="T4" fmla="*/ 2147483647 w 1448"/>
                <a:gd name="T5" fmla="*/ 2147483647 h 988"/>
                <a:gd name="T6" fmla="*/ 2147483647 w 1448"/>
                <a:gd name="T7" fmla="*/ 2147483647 h 988"/>
                <a:gd name="T8" fmla="*/ 2147483647 w 1448"/>
                <a:gd name="T9" fmla="*/ 2147483647 h 988"/>
                <a:gd name="T10" fmla="*/ 2147483647 w 1448"/>
                <a:gd name="T11" fmla="*/ 2147483647 h 988"/>
                <a:gd name="T12" fmla="*/ 2147483647 w 1448"/>
                <a:gd name="T13" fmla="*/ 2147483647 h 988"/>
                <a:gd name="T14" fmla="*/ 2147483647 w 1448"/>
                <a:gd name="T15" fmla="*/ 2147483647 h 988"/>
                <a:gd name="T16" fmla="*/ 2147483647 w 1448"/>
                <a:gd name="T17" fmla="*/ 2147483647 h 988"/>
                <a:gd name="T18" fmla="*/ 2147483647 w 1448"/>
                <a:gd name="T19" fmla="*/ 2147483647 h 988"/>
                <a:gd name="T20" fmla="*/ 2147483647 w 1448"/>
                <a:gd name="T21" fmla="*/ 2147483647 h 988"/>
                <a:gd name="T22" fmla="*/ 2147483647 w 1448"/>
                <a:gd name="T23" fmla="*/ 2147483647 h 988"/>
                <a:gd name="T24" fmla="*/ 2147483647 w 1448"/>
                <a:gd name="T25" fmla="*/ 2147483647 h 988"/>
                <a:gd name="T26" fmla="*/ 2147483647 w 1448"/>
                <a:gd name="T27" fmla="*/ 2147483647 h 988"/>
                <a:gd name="T28" fmla="*/ 2147483647 w 1448"/>
                <a:gd name="T29" fmla="*/ 2147483647 h 988"/>
                <a:gd name="T30" fmla="*/ 2147483647 w 1448"/>
                <a:gd name="T31" fmla="*/ 2147483647 h 988"/>
                <a:gd name="T32" fmla="*/ 2147483647 w 1448"/>
                <a:gd name="T33" fmla="*/ 2147483647 h 988"/>
                <a:gd name="T34" fmla="*/ 2147483647 w 1448"/>
                <a:gd name="T35" fmla="*/ 2147483647 h 988"/>
                <a:gd name="T36" fmla="*/ 2147483647 w 1448"/>
                <a:gd name="T37" fmla="*/ 2147483647 h 988"/>
                <a:gd name="T38" fmla="*/ 2147483647 w 1448"/>
                <a:gd name="T39" fmla="*/ 2147483647 h 988"/>
                <a:gd name="T40" fmla="*/ 2147483647 w 1448"/>
                <a:gd name="T41" fmla="*/ 2147483647 h 988"/>
                <a:gd name="T42" fmla="*/ 2147483647 w 1448"/>
                <a:gd name="T43" fmla="*/ 2147483647 h 988"/>
                <a:gd name="T44" fmla="*/ 2147483647 w 1448"/>
                <a:gd name="T45" fmla="*/ 2147483647 h 988"/>
                <a:gd name="T46" fmla="*/ 2147483647 w 1448"/>
                <a:gd name="T47" fmla="*/ 2147483647 h 988"/>
                <a:gd name="T48" fmla="*/ 2147483647 w 1448"/>
                <a:gd name="T49" fmla="*/ 2147483647 h 988"/>
                <a:gd name="T50" fmla="*/ 2147483647 w 1448"/>
                <a:gd name="T51" fmla="*/ 2147483647 h 988"/>
                <a:gd name="T52" fmla="*/ 2147483647 w 1448"/>
                <a:gd name="T53" fmla="*/ 2147483647 h 988"/>
                <a:gd name="T54" fmla="*/ 2147483647 w 1448"/>
                <a:gd name="T55" fmla="*/ 2147483647 h 988"/>
                <a:gd name="T56" fmla="*/ 2147483647 w 1448"/>
                <a:gd name="T57" fmla="*/ 2147483647 h 988"/>
                <a:gd name="T58" fmla="*/ 2147483647 w 1448"/>
                <a:gd name="T59" fmla="*/ 2147483647 h 988"/>
                <a:gd name="T60" fmla="*/ 2147483647 w 1448"/>
                <a:gd name="T61" fmla="*/ 2147483647 h 988"/>
                <a:gd name="T62" fmla="*/ 2147483647 w 1448"/>
                <a:gd name="T63" fmla="*/ 2147483647 h 988"/>
                <a:gd name="T64" fmla="*/ 2147483647 w 1448"/>
                <a:gd name="T65" fmla="*/ 2147483647 h 988"/>
                <a:gd name="T66" fmla="*/ 2147483647 w 1448"/>
                <a:gd name="T67" fmla="*/ 2147483647 h 988"/>
                <a:gd name="T68" fmla="*/ 2147483647 w 1448"/>
                <a:gd name="T69" fmla="*/ 2147483647 h 988"/>
                <a:gd name="T70" fmla="*/ 2147483647 w 1448"/>
                <a:gd name="T71" fmla="*/ 2147483647 h 988"/>
                <a:gd name="T72" fmla="*/ 2147483647 w 1448"/>
                <a:gd name="T73" fmla="*/ 2147483647 h 988"/>
                <a:gd name="T74" fmla="*/ 2147483647 w 1448"/>
                <a:gd name="T75" fmla="*/ 2147483647 h 988"/>
                <a:gd name="T76" fmla="*/ 2147483647 w 1448"/>
                <a:gd name="T77" fmla="*/ 2147483647 h 988"/>
                <a:gd name="T78" fmla="*/ 2147483647 w 1448"/>
                <a:gd name="T79" fmla="*/ 2147483647 h 988"/>
                <a:gd name="T80" fmla="*/ 2147483647 w 1448"/>
                <a:gd name="T81" fmla="*/ 2147483647 h 988"/>
                <a:gd name="T82" fmla="*/ 2147483647 w 1448"/>
                <a:gd name="T83" fmla="*/ 2147483647 h 988"/>
                <a:gd name="T84" fmla="*/ 2147483647 w 1448"/>
                <a:gd name="T85" fmla="*/ 2147483647 h 988"/>
                <a:gd name="T86" fmla="*/ 2147483647 w 1448"/>
                <a:gd name="T87" fmla="*/ 2147483647 h 988"/>
                <a:gd name="T88" fmla="*/ 2147483647 w 1448"/>
                <a:gd name="T89" fmla="*/ 2147483647 h 988"/>
                <a:gd name="T90" fmla="*/ 2147483647 w 1448"/>
                <a:gd name="T91" fmla="*/ 2147483647 h 988"/>
                <a:gd name="T92" fmla="*/ 2147483647 w 1448"/>
                <a:gd name="T93" fmla="*/ 2147483647 h 988"/>
                <a:gd name="T94" fmla="*/ 2147483647 w 1448"/>
                <a:gd name="T95" fmla="*/ 2147483647 h 988"/>
                <a:gd name="T96" fmla="*/ 2147483647 w 1448"/>
                <a:gd name="T97" fmla="*/ 2147483647 h 988"/>
                <a:gd name="T98" fmla="*/ 2147483647 w 1448"/>
                <a:gd name="T99" fmla="*/ 2147483647 h 988"/>
                <a:gd name="T100" fmla="*/ 2147483647 w 1448"/>
                <a:gd name="T101" fmla="*/ 2147483647 h 988"/>
                <a:gd name="T102" fmla="*/ 2147483647 w 1448"/>
                <a:gd name="T103" fmla="*/ 2147483647 h 988"/>
                <a:gd name="T104" fmla="*/ 2147483647 w 1448"/>
                <a:gd name="T105" fmla="*/ 2147483647 h 988"/>
                <a:gd name="T106" fmla="*/ 2147483647 w 1448"/>
                <a:gd name="T107" fmla="*/ 2147483647 h 988"/>
                <a:gd name="T108" fmla="*/ 2147483647 w 1448"/>
                <a:gd name="T109" fmla="*/ 2147483647 h 9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8"/>
                <a:gd name="T166" fmla="*/ 0 h 988"/>
                <a:gd name="T167" fmla="*/ 1448 w 1448"/>
                <a:gd name="T168" fmla="*/ 988 h 9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8" h="988">
                  <a:moveTo>
                    <a:pt x="206" y="988"/>
                  </a:moveTo>
                  <a:lnTo>
                    <a:pt x="206" y="976"/>
                  </a:lnTo>
                  <a:lnTo>
                    <a:pt x="202" y="904"/>
                  </a:lnTo>
                  <a:lnTo>
                    <a:pt x="197" y="904"/>
                  </a:lnTo>
                  <a:lnTo>
                    <a:pt x="185" y="892"/>
                  </a:lnTo>
                  <a:lnTo>
                    <a:pt x="185" y="888"/>
                  </a:lnTo>
                  <a:lnTo>
                    <a:pt x="185" y="879"/>
                  </a:lnTo>
                  <a:lnTo>
                    <a:pt x="181" y="875"/>
                  </a:lnTo>
                  <a:lnTo>
                    <a:pt x="177" y="871"/>
                  </a:lnTo>
                  <a:lnTo>
                    <a:pt x="177" y="851"/>
                  </a:lnTo>
                  <a:lnTo>
                    <a:pt x="169" y="839"/>
                  </a:lnTo>
                  <a:lnTo>
                    <a:pt x="165" y="835"/>
                  </a:lnTo>
                  <a:lnTo>
                    <a:pt x="161" y="819"/>
                  </a:lnTo>
                  <a:lnTo>
                    <a:pt x="161" y="779"/>
                  </a:lnTo>
                  <a:lnTo>
                    <a:pt x="177" y="779"/>
                  </a:lnTo>
                  <a:lnTo>
                    <a:pt x="193" y="779"/>
                  </a:lnTo>
                  <a:lnTo>
                    <a:pt x="197" y="775"/>
                  </a:lnTo>
                  <a:lnTo>
                    <a:pt x="202" y="771"/>
                  </a:lnTo>
                  <a:lnTo>
                    <a:pt x="202" y="758"/>
                  </a:lnTo>
                  <a:lnTo>
                    <a:pt x="206" y="746"/>
                  </a:lnTo>
                  <a:lnTo>
                    <a:pt x="206" y="742"/>
                  </a:lnTo>
                  <a:lnTo>
                    <a:pt x="210" y="742"/>
                  </a:lnTo>
                  <a:lnTo>
                    <a:pt x="210" y="730"/>
                  </a:lnTo>
                  <a:lnTo>
                    <a:pt x="206" y="710"/>
                  </a:lnTo>
                  <a:lnTo>
                    <a:pt x="197" y="710"/>
                  </a:lnTo>
                  <a:lnTo>
                    <a:pt x="185" y="710"/>
                  </a:lnTo>
                  <a:lnTo>
                    <a:pt x="185" y="706"/>
                  </a:lnTo>
                  <a:lnTo>
                    <a:pt x="185" y="698"/>
                  </a:lnTo>
                  <a:lnTo>
                    <a:pt x="177" y="698"/>
                  </a:lnTo>
                  <a:lnTo>
                    <a:pt x="161" y="698"/>
                  </a:lnTo>
                  <a:lnTo>
                    <a:pt x="161" y="682"/>
                  </a:lnTo>
                  <a:lnTo>
                    <a:pt x="161" y="662"/>
                  </a:lnTo>
                  <a:lnTo>
                    <a:pt x="165" y="658"/>
                  </a:lnTo>
                  <a:lnTo>
                    <a:pt x="165" y="645"/>
                  </a:lnTo>
                  <a:lnTo>
                    <a:pt x="165" y="637"/>
                  </a:lnTo>
                  <a:lnTo>
                    <a:pt x="161" y="629"/>
                  </a:lnTo>
                  <a:lnTo>
                    <a:pt x="153" y="621"/>
                  </a:lnTo>
                  <a:lnTo>
                    <a:pt x="153" y="609"/>
                  </a:lnTo>
                  <a:lnTo>
                    <a:pt x="153" y="605"/>
                  </a:lnTo>
                  <a:lnTo>
                    <a:pt x="149" y="597"/>
                  </a:lnTo>
                  <a:lnTo>
                    <a:pt x="145" y="593"/>
                  </a:lnTo>
                  <a:lnTo>
                    <a:pt x="141" y="577"/>
                  </a:lnTo>
                  <a:lnTo>
                    <a:pt x="141" y="565"/>
                  </a:lnTo>
                  <a:lnTo>
                    <a:pt x="129" y="553"/>
                  </a:lnTo>
                  <a:lnTo>
                    <a:pt x="125" y="545"/>
                  </a:lnTo>
                  <a:lnTo>
                    <a:pt x="105" y="532"/>
                  </a:lnTo>
                  <a:lnTo>
                    <a:pt x="85" y="512"/>
                  </a:lnTo>
                  <a:lnTo>
                    <a:pt x="72" y="508"/>
                  </a:lnTo>
                  <a:lnTo>
                    <a:pt x="64" y="504"/>
                  </a:lnTo>
                  <a:lnTo>
                    <a:pt x="56" y="500"/>
                  </a:lnTo>
                  <a:lnTo>
                    <a:pt x="52" y="492"/>
                  </a:lnTo>
                  <a:lnTo>
                    <a:pt x="36" y="488"/>
                  </a:lnTo>
                  <a:lnTo>
                    <a:pt x="20" y="476"/>
                  </a:lnTo>
                  <a:lnTo>
                    <a:pt x="12" y="464"/>
                  </a:lnTo>
                  <a:lnTo>
                    <a:pt x="0" y="448"/>
                  </a:lnTo>
                  <a:lnTo>
                    <a:pt x="0" y="432"/>
                  </a:lnTo>
                  <a:lnTo>
                    <a:pt x="0" y="415"/>
                  </a:lnTo>
                  <a:lnTo>
                    <a:pt x="4" y="411"/>
                  </a:lnTo>
                  <a:lnTo>
                    <a:pt x="4" y="403"/>
                  </a:lnTo>
                  <a:lnTo>
                    <a:pt x="12" y="403"/>
                  </a:lnTo>
                  <a:lnTo>
                    <a:pt x="20" y="403"/>
                  </a:lnTo>
                  <a:lnTo>
                    <a:pt x="32" y="411"/>
                  </a:lnTo>
                  <a:lnTo>
                    <a:pt x="40" y="415"/>
                  </a:lnTo>
                  <a:lnTo>
                    <a:pt x="44" y="420"/>
                  </a:lnTo>
                  <a:lnTo>
                    <a:pt x="52" y="428"/>
                  </a:lnTo>
                  <a:lnTo>
                    <a:pt x="56" y="448"/>
                  </a:lnTo>
                  <a:lnTo>
                    <a:pt x="56" y="460"/>
                  </a:lnTo>
                  <a:lnTo>
                    <a:pt x="68" y="460"/>
                  </a:lnTo>
                  <a:lnTo>
                    <a:pt x="85" y="460"/>
                  </a:lnTo>
                  <a:lnTo>
                    <a:pt x="93" y="452"/>
                  </a:lnTo>
                  <a:lnTo>
                    <a:pt x="105" y="448"/>
                  </a:lnTo>
                  <a:lnTo>
                    <a:pt x="125" y="420"/>
                  </a:lnTo>
                  <a:lnTo>
                    <a:pt x="145" y="391"/>
                  </a:lnTo>
                  <a:lnTo>
                    <a:pt x="149" y="387"/>
                  </a:lnTo>
                  <a:lnTo>
                    <a:pt x="157" y="387"/>
                  </a:lnTo>
                  <a:lnTo>
                    <a:pt x="161" y="379"/>
                  </a:lnTo>
                  <a:lnTo>
                    <a:pt x="161" y="375"/>
                  </a:lnTo>
                  <a:lnTo>
                    <a:pt x="169" y="367"/>
                  </a:lnTo>
                  <a:lnTo>
                    <a:pt x="185" y="355"/>
                  </a:lnTo>
                  <a:lnTo>
                    <a:pt x="185" y="351"/>
                  </a:lnTo>
                  <a:lnTo>
                    <a:pt x="185" y="347"/>
                  </a:lnTo>
                  <a:lnTo>
                    <a:pt x="197" y="339"/>
                  </a:lnTo>
                  <a:lnTo>
                    <a:pt x="206" y="331"/>
                  </a:lnTo>
                  <a:lnTo>
                    <a:pt x="218" y="331"/>
                  </a:lnTo>
                  <a:lnTo>
                    <a:pt x="234" y="331"/>
                  </a:lnTo>
                  <a:lnTo>
                    <a:pt x="266" y="347"/>
                  </a:lnTo>
                  <a:lnTo>
                    <a:pt x="298" y="363"/>
                  </a:lnTo>
                  <a:lnTo>
                    <a:pt x="302" y="371"/>
                  </a:lnTo>
                  <a:lnTo>
                    <a:pt x="310" y="379"/>
                  </a:lnTo>
                  <a:lnTo>
                    <a:pt x="314" y="379"/>
                  </a:lnTo>
                  <a:lnTo>
                    <a:pt x="323" y="383"/>
                  </a:lnTo>
                  <a:lnTo>
                    <a:pt x="343" y="391"/>
                  </a:lnTo>
                  <a:lnTo>
                    <a:pt x="363" y="399"/>
                  </a:lnTo>
                  <a:lnTo>
                    <a:pt x="399" y="391"/>
                  </a:lnTo>
                  <a:lnTo>
                    <a:pt x="415" y="387"/>
                  </a:lnTo>
                  <a:lnTo>
                    <a:pt x="431" y="383"/>
                  </a:lnTo>
                  <a:lnTo>
                    <a:pt x="464" y="371"/>
                  </a:lnTo>
                  <a:lnTo>
                    <a:pt x="468" y="367"/>
                  </a:lnTo>
                  <a:lnTo>
                    <a:pt x="472" y="363"/>
                  </a:lnTo>
                  <a:lnTo>
                    <a:pt x="480" y="351"/>
                  </a:lnTo>
                  <a:lnTo>
                    <a:pt x="484" y="347"/>
                  </a:lnTo>
                  <a:lnTo>
                    <a:pt x="484" y="339"/>
                  </a:lnTo>
                  <a:lnTo>
                    <a:pt x="484" y="327"/>
                  </a:lnTo>
                  <a:lnTo>
                    <a:pt x="480" y="323"/>
                  </a:lnTo>
                  <a:lnTo>
                    <a:pt x="472" y="319"/>
                  </a:lnTo>
                  <a:lnTo>
                    <a:pt x="472" y="298"/>
                  </a:lnTo>
                  <a:lnTo>
                    <a:pt x="468" y="282"/>
                  </a:lnTo>
                  <a:lnTo>
                    <a:pt x="472" y="266"/>
                  </a:lnTo>
                  <a:lnTo>
                    <a:pt x="472" y="242"/>
                  </a:lnTo>
                  <a:lnTo>
                    <a:pt x="484" y="218"/>
                  </a:lnTo>
                  <a:lnTo>
                    <a:pt x="492" y="194"/>
                  </a:lnTo>
                  <a:lnTo>
                    <a:pt x="508" y="194"/>
                  </a:lnTo>
                  <a:lnTo>
                    <a:pt x="532" y="194"/>
                  </a:lnTo>
                  <a:lnTo>
                    <a:pt x="548" y="198"/>
                  </a:lnTo>
                  <a:lnTo>
                    <a:pt x="573" y="206"/>
                  </a:lnTo>
                  <a:lnTo>
                    <a:pt x="573" y="222"/>
                  </a:lnTo>
                  <a:lnTo>
                    <a:pt x="577" y="242"/>
                  </a:lnTo>
                  <a:lnTo>
                    <a:pt x="573" y="254"/>
                  </a:lnTo>
                  <a:lnTo>
                    <a:pt x="569" y="270"/>
                  </a:lnTo>
                  <a:lnTo>
                    <a:pt x="565" y="270"/>
                  </a:lnTo>
                  <a:lnTo>
                    <a:pt x="557" y="278"/>
                  </a:lnTo>
                  <a:lnTo>
                    <a:pt x="552" y="286"/>
                  </a:lnTo>
                  <a:lnTo>
                    <a:pt x="548" y="294"/>
                  </a:lnTo>
                  <a:lnTo>
                    <a:pt x="548" y="298"/>
                  </a:lnTo>
                  <a:lnTo>
                    <a:pt x="548" y="303"/>
                  </a:lnTo>
                  <a:lnTo>
                    <a:pt x="552" y="319"/>
                  </a:lnTo>
                  <a:lnTo>
                    <a:pt x="557" y="327"/>
                  </a:lnTo>
                  <a:lnTo>
                    <a:pt x="565" y="331"/>
                  </a:lnTo>
                  <a:lnTo>
                    <a:pt x="569" y="335"/>
                  </a:lnTo>
                  <a:lnTo>
                    <a:pt x="573" y="355"/>
                  </a:lnTo>
                  <a:lnTo>
                    <a:pt x="577" y="379"/>
                  </a:lnTo>
                  <a:lnTo>
                    <a:pt x="585" y="379"/>
                  </a:lnTo>
                  <a:lnTo>
                    <a:pt x="597" y="379"/>
                  </a:lnTo>
                  <a:lnTo>
                    <a:pt x="605" y="371"/>
                  </a:lnTo>
                  <a:lnTo>
                    <a:pt x="617" y="363"/>
                  </a:lnTo>
                  <a:lnTo>
                    <a:pt x="617" y="339"/>
                  </a:lnTo>
                  <a:lnTo>
                    <a:pt x="621" y="319"/>
                  </a:lnTo>
                  <a:lnTo>
                    <a:pt x="637" y="319"/>
                  </a:lnTo>
                  <a:lnTo>
                    <a:pt x="649" y="323"/>
                  </a:lnTo>
                  <a:lnTo>
                    <a:pt x="657" y="331"/>
                  </a:lnTo>
                  <a:lnTo>
                    <a:pt x="669" y="339"/>
                  </a:lnTo>
                  <a:lnTo>
                    <a:pt x="686" y="343"/>
                  </a:lnTo>
                  <a:lnTo>
                    <a:pt x="710" y="343"/>
                  </a:lnTo>
                  <a:lnTo>
                    <a:pt x="718" y="335"/>
                  </a:lnTo>
                  <a:lnTo>
                    <a:pt x="726" y="331"/>
                  </a:lnTo>
                  <a:lnTo>
                    <a:pt x="734" y="327"/>
                  </a:lnTo>
                  <a:lnTo>
                    <a:pt x="738" y="323"/>
                  </a:lnTo>
                  <a:lnTo>
                    <a:pt x="738" y="307"/>
                  </a:lnTo>
                  <a:lnTo>
                    <a:pt x="738" y="294"/>
                  </a:lnTo>
                  <a:lnTo>
                    <a:pt x="750" y="282"/>
                  </a:lnTo>
                  <a:lnTo>
                    <a:pt x="762" y="270"/>
                  </a:lnTo>
                  <a:lnTo>
                    <a:pt x="774" y="266"/>
                  </a:lnTo>
                  <a:lnTo>
                    <a:pt x="790" y="258"/>
                  </a:lnTo>
                  <a:lnTo>
                    <a:pt x="815" y="258"/>
                  </a:lnTo>
                  <a:lnTo>
                    <a:pt x="839" y="254"/>
                  </a:lnTo>
                  <a:lnTo>
                    <a:pt x="851" y="246"/>
                  </a:lnTo>
                  <a:lnTo>
                    <a:pt x="859" y="234"/>
                  </a:lnTo>
                  <a:lnTo>
                    <a:pt x="871" y="234"/>
                  </a:lnTo>
                  <a:lnTo>
                    <a:pt x="895" y="218"/>
                  </a:lnTo>
                  <a:lnTo>
                    <a:pt x="903" y="214"/>
                  </a:lnTo>
                  <a:lnTo>
                    <a:pt x="916" y="206"/>
                  </a:lnTo>
                  <a:lnTo>
                    <a:pt x="944" y="194"/>
                  </a:lnTo>
                  <a:lnTo>
                    <a:pt x="980" y="181"/>
                  </a:lnTo>
                  <a:lnTo>
                    <a:pt x="992" y="169"/>
                  </a:lnTo>
                  <a:lnTo>
                    <a:pt x="1000" y="157"/>
                  </a:lnTo>
                  <a:lnTo>
                    <a:pt x="1004" y="145"/>
                  </a:lnTo>
                  <a:lnTo>
                    <a:pt x="1008" y="137"/>
                  </a:lnTo>
                  <a:lnTo>
                    <a:pt x="1016" y="133"/>
                  </a:lnTo>
                  <a:lnTo>
                    <a:pt x="1020" y="133"/>
                  </a:lnTo>
                  <a:lnTo>
                    <a:pt x="1037" y="129"/>
                  </a:lnTo>
                  <a:lnTo>
                    <a:pt x="1057" y="129"/>
                  </a:lnTo>
                  <a:lnTo>
                    <a:pt x="1065" y="125"/>
                  </a:lnTo>
                  <a:lnTo>
                    <a:pt x="1069" y="121"/>
                  </a:lnTo>
                  <a:lnTo>
                    <a:pt x="1069" y="109"/>
                  </a:lnTo>
                  <a:lnTo>
                    <a:pt x="1069" y="97"/>
                  </a:lnTo>
                  <a:lnTo>
                    <a:pt x="1065" y="89"/>
                  </a:lnTo>
                  <a:lnTo>
                    <a:pt x="1057" y="81"/>
                  </a:lnTo>
                  <a:lnTo>
                    <a:pt x="1053" y="81"/>
                  </a:lnTo>
                  <a:lnTo>
                    <a:pt x="1049" y="77"/>
                  </a:lnTo>
                  <a:lnTo>
                    <a:pt x="1045" y="77"/>
                  </a:lnTo>
                  <a:lnTo>
                    <a:pt x="1033" y="64"/>
                  </a:lnTo>
                  <a:lnTo>
                    <a:pt x="1029" y="52"/>
                  </a:lnTo>
                  <a:lnTo>
                    <a:pt x="1020" y="44"/>
                  </a:lnTo>
                  <a:lnTo>
                    <a:pt x="1000" y="36"/>
                  </a:lnTo>
                  <a:lnTo>
                    <a:pt x="984" y="28"/>
                  </a:lnTo>
                  <a:lnTo>
                    <a:pt x="980" y="28"/>
                  </a:lnTo>
                  <a:lnTo>
                    <a:pt x="980" y="12"/>
                  </a:lnTo>
                  <a:lnTo>
                    <a:pt x="984" y="0"/>
                  </a:lnTo>
                  <a:lnTo>
                    <a:pt x="1008" y="0"/>
                  </a:lnTo>
                  <a:lnTo>
                    <a:pt x="1037" y="0"/>
                  </a:lnTo>
                  <a:lnTo>
                    <a:pt x="1065" y="16"/>
                  </a:lnTo>
                  <a:lnTo>
                    <a:pt x="1093" y="40"/>
                  </a:lnTo>
                  <a:lnTo>
                    <a:pt x="1113" y="40"/>
                  </a:lnTo>
                  <a:lnTo>
                    <a:pt x="1133" y="44"/>
                  </a:lnTo>
                  <a:lnTo>
                    <a:pt x="1170" y="28"/>
                  </a:lnTo>
                  <a:lnTo>
                    <a:pt x="1194" y="24"/>
                  </a:lnTo>
                  <a:lnTo>
                    <a:pt x="1202" y="24"/>
                  </a:lnTo>
                  <a:lnTo>
                    <a:pt x="1210" y="24"/>
                  </a:lnTo>
                  <a:lnTo>
                    <a:pt x="1222" y="28"/>
                  </a:lnTo>
                  <a:lnTo>
                    <a:pt x="1226" y="28"/>
                  </a:lnTo>
                  <a:lnTo>
                    <a:pt x="1230" y="40"/>
                  </a:lnTo>
                  <a:lnTo>
                    <a:pt x="1238" y="48"/>
                  </a:lnTo>
                  <a:lnTo>
                    <a:pt x="1242" y="60"/>
                  </a:lnTo>
                  <a:lnTo>
                    <a:pt x="1250" y="64"/>
                  </a:lnTo>
                  <a:lnTo>
                    <a:pt x="1254" y="81"/>
                  </a:lnTo>
                  <a:lnTo>
                    <a:pt x="1258" y="89"/>
                  </a:lnTo>
                  <a:lnTo>
                    <a:pt x="1267" y="105"/>
                  </a:lnTo>
                  <a:lnTo>
                    <a:pt x="1283" y="125"/>
                  </a:lnTo>
                  <a:lnTo>
                    <a:pt x="1291" y="129"/>
                  </a:lnTo>
                  <a:lnTo>
                    <a:pt x="1303" y="133"/>
                  </a:lnTo>
                  <a:lnTo>
                    <a:pt x="1303" y="137"/>
                  </a:lnTo>
                  <a:lnTo>
                    <a:pt x="1303" y="145"/>
                  </a:lnTo>
                  <a:lnTo>
                    <a:pt x="1311" y="149"/>
                  </a:lnTo>
                  <a:lnTo>
                    <a:pt x="1335" y="157"/>
                  </a:lnTo>
                  <a:lnTo>
                    <a:pt x="1339" y="161"/>
                  </a:lnTo>
                  <a:lnTo>
                    <a:pt x="1339" y="169"/>
                  </a:lnTo>
                  <a:lnTo>
                    <a:pt x="1355" y="173"/>
                  </a:lnTo>
                  <a:lnTo>
                    <a:pt x="1367" y="181"/>
                  </a:lnTo>
                  <a:lnTo>
                    <a:pt x="1371" y="186"/>
                  </a:lnTo>
                  <a:lnTo>
                    <a:pt x="1371" y="194"/>
                  </a:lnTo>
                  <a:lnTo>
                    <a:pt x="1371" y="218"/>
                  </a:lnTo>
                  <a:lnTo>
                    <a:pt x="1367" y="234"/>
                  </a:lnTo>
                  <a:lnTo>
                    <a:pt x="1363" y="242"/>
                  </a:lnTo>
                  <a:lnTo>
                    <a:pt x="1363" y="246"/>
                  </a:lnTo>
                  <a:lnTo>
                    <a:pt x="1363" y="254"/>
                  </a:lnTo>
                  <a:lnTo>
                    <a:pt x="1363" y="266"/>
                  </a:lnTo>
                  <a:lnTo>
                    <a:pt x="1363" y="270"/>
                  </a:lnTo>
                  <a:lnTo>
                    <a:pt x="1367" y="270"/>
                  </a:lnTo>
                  <a:lnTo>
                    <a:pt x="1388" y="270"/>
                  </a:lnTo>
                  <a:lnTo>
                    <a:pt x="1408" y="270"/>
                  </a:lnTo>
                  <a:lnTo>
                    <a:pt x="1408" y="282"/>
                  </a:lnTo>
                  <a:lnTo>
                    <a:pt x="1416" y="290"/>
                  </a:lnTo>
                  <a:lnTo>
                    <a:pt x="1420" y="331"/>
                  </a:lnTo>
                  <a:lnTo>
                    <a:pt x="1424" y="379"/>
                  </a:lnTo>
                  <a:lnTo>
                    <a:pt x="1428" y="399"/>
                  </a:lnTo>
                  <a:lnTo>
                    <a:pt x="1436" y="411"/>
                  </a:lnTo>
                  <a:lnTo>
                    <a:pt x="1436" y="436"/>
                  </a:lnTo>
                  <a:lnTo>
                    <a:pt x="1432" y="464"/>
                  </a:lnTo>
                  <a:lnTo>
                    <a:pt x="1428" y="476"/>
                  </a:lnTo>
                  <a:lnTo>
                    <a:pt x="1424" y="488"/>
                  </a:lnTo>
                  <a:lnTo>
                    <a:pt x="1424" y="500"/>
                  </a:lnTo>
                  <a:lnTo>
                    <a:pt x="1424" y="516"/>
                  </a:lnTo>
                  <a:lnTo>
                    <a:pt x="1424" y="524"/>
                  </a:lnTo>
                  <a:lnTo>
                    <a:pt x="1428" y="532"/>
                  </a:lnTo>
                  <a:lnTo>
                    <a:pt x="1432" y="557"/>
                  </a:lnTo>
                  <a:lnTo>
                    <a:pt x="1436" y="581"/>
                  </a:lnTo>
                  <a:lnTo>
                    <a:pt x="1436" y="585"/>
                  </a:lnTo>
                  <a:lnTo>
                    <a:pt x="1444" y="585"/>
                  </a:lnTo>
                  <a:lnTo>
                    <a:pt x="1444" y="601"/>
                  </a:lnTo>
                  <a:lnTo>
                    <a:pt x="1448" y="617"/>
                  </a:lnTo>
                  <a:lnTo>
                    <a:pt x="1444" y="641"/>
                  </a:lnTo>
                  <a:lnTo>
                    <a:pt x="1444" y="666"/>
                  </a:lnTo>
                  <a:lnTo>
                    <a:pt x="1424" y="674"/>
                  </a:lnTo>
                  <a:lnTo>
                    <a:pt x="1420" y="682"/>
                  </a:lnTo>
                  <a:lnTo>
                    <a:pt x="1416" y="686"/>
                  </a:lnTo>
                  <a:lnTo>
                    <a:pt x="1408" y="698"/>
                  </a:lnTo>
                  <a:lnTo>
                    <a:pt x="1400" y="702"/>
                  </a:lnTo>
                  <a:lnTo>
                    <a:pt x="1392" y="710"/>
                  </a:lnTo>
                  <a:lnTo>
                    <a:pt x="1388" y="710"/>
                  </a:lnTo>
                  <a:lnTo>
                    <a:pt x="1384" y="718"/>
                  </a:lnTo>
                  <a:lnTo>
                    <a:pt x="1371" y="722"/>
                  </a:lnTo>
                  <a:lnTo>
                    <a:pt x="1363" y="730"/>
                  </a:lnTo>
                  <a:lnTo>
                    <a:pt x="1363" y="734"/>
                  </a:lnTo>
                  <a:lnTo>
                    <a:pt x="1363" y="742"/>
                  </a:lnTo>
                  <a:lnTo>
                    <a:pt x="1355" y="746"/>
                  </a:lnTo>
                  <a:lnTo>
                    <a:pt x="1343" y="750"/>
                  </a:lnTo>
                  <a:lnTo>
                    <a:pt x="1339" y="758"/>
                  </a:lnTo>
                  <a:lnTo>
                    <a:pt x="1335" y="771"/>
                  </a:lnTo>
                  <a:lnTo>
                    <a:pt x="1319" y="775"/>
                  </a:lnTo>
                  <a:lnTo>
                    <a:pt x="1303" y="783"/>
                  </a:lnTo>
                  <a:lnTo>
                    <a:pt x="1283" y="795"/>
                  </a:lnTo>
                  <a:lnTo>
                    <a:pt x="1262" y="815"/>
                  </a:lnTo>
                  <a:lnTo>
                    <a:pt x="1258" y="823"/>
                  </a:lnTo>
                  <a:lnTo>
                    <a:pt x="1254" y="831"/>
                  </a:lnTo>
                  <a:lnTo>
                    <a:pt x="1214" y="827"/>
                  </a:lnTo>
                  <a:lnTo>
                    <a:pt x="1178" y="819"/>
                  </a:lnTo>
                  <a:lnTo>
                    <a:pt x="1150" y="795"/>
                  </a:lnTo>
                  <a:lnTo>
                    <a:pt x="1141" y="787"/>
                  </a:lnTo>
                  <a:lnTo>
                    <a:pt x="1129" y="787"/>
                  </a:lnTo>
                  <a:lnTo>
                    <a:pt x="1117" y="783"/>
                  </a:lnTo>
                  <a:lnTo>
                    <a:pt x="1109" y="775"/>
                  </a:lnTo>
                  <a:lnTo>
                    <a:pt x="1097" y="766"/>
                  </a:lnTo>
                  <a:lnTo>
                    <a:pt x="1085" y="758"/>
                  </a:lnTo>
                  <a:lnTo>
                    <a:pt x="1077" y="754"/>
                  </a:lnTo>
                  <a:lnTo>
                    <a:pt x="1037" y="754"/>
                  </a:lnTo>
                  <a:lnTo>
                    <a:pt x="1000" y="754"/>
                  </a:lnTo>
                  <a:lnTo>
                    <a:pt x="984" y="758"/>
                  </a:lnTo>
                  <a:lnTo>
                    <a:pt x="956" y="779"/>
                  </a:lnTo>
                  <a:lnTo>
                    <a:pt x="932" y="787"/>
                  </a:lnTo>
                  <a:lnTo>
                    <a:pt x="903" y="795"/>
                  </a:lnTo>
                  <a:lnTo>
                    <a:pt x="871" y="807"/>
                  </a:lnTo>
                  <a:lnTo>
                    <a:pt x="855" y="823"/>
                  </a:lnTo>
                  <a:lnTo>
                    <a:pt x="799" y="839"/>
                  </a:lnTo>
                  <a:lnTo>
                    <a:pt x="746" y="851"/>
                  </a:lnTo>
                  <a:lnTo>
                    <a:pt x="734" y="851"/>
                  </a:lnTo>
                  <a:lnTo>
                    <a:pt x="718" y="851"/>
                  </a:lnTo>
                  <a:lnTo>
                    <a:pt x="714" y="847"/>
                  </a:lnTo>
                  <a:lnTo>
                    <a:pt x="690" y="843"/>
                  </a:lnTo>
                  <a:lnTo>
                    <a:pt x="686" y="839"/>
                  </a:lnTo>
                  <a:lnTo>
                    <a:pt x="621" y="815"/>
                  </a:lnTo>
                  <a:lnTo>
                    <a:pt x="593" y="803"/>
                  </a:lnTo>
                  <a:lnTo>
                    <a:pt x="581" y="795"/>
                  </a:lnTo>
                  <a:lnTo>
                    <a:pt x="577" y="787"/>
                  </a:lnTo>
                  <a:lnTo>
                    <a:pt x="544" y="787"/>
                  </a:lnTo>
                  <a:lnTo>
                    <a:pt x="508" y="787"/>
                  </a:lnTo>
                  <a:lnTo>
                    <a:pt x="492" y="779"/>
                  </a:lnTo>
                  <a:lnTo>
                    <a:pt x="456" y="766"/>
                  </a:lnTo>
                  <a:lnTo>
                    <a:pt x="440" y="766"/>
                  </a:lnTo>
                  <a:lnTo>
                    <a:pt x="423" y="766"/>
                  </a:lnTo>
                  <a:lnTo>
                    <a:pt x="391" y="775"/>
                  </a:lnTo>
                  <a:lnTo>
                    <a:pt x="355" y="779"/>
                  </a:lnTo>
                  <a:lnTo>
                    <a:pt x="347" y="783"/>
                  </a:lnTo>
                  <a:lnTo>
                    <a:pt x="343" y="791"/>
                  </a:lnTo>
                  <a:lnTo>
                    <a:pt x="339" y="795"/>
                  </a:lnTo>
                  <a:lnTo>
                    <a:pt x="339" y="803"/>
                  </a:lnTo>
                  <a:lnTo>
                    <a:pt x="335" y="831"/>
                  </a:lnTo>
                  <a:lnTo>
                    <a:pt x="335" y="863"/>
                  </a:lnTo>
                  <a:lnTo>
                    <a:pt x="327" y="867"/>
                  </a:lnTo>
                  <a:lnTo>
                    <a:pt x="318" y="871"/>
                  </a:lnTo>
                  <a:lnTo>
                    <a:pt x="318" y="892"/>
                  </a:lnTo>
                  <a:lnTo>
                    <a:pt x="314" y="916"/>
                  </a:lnTo>
                  <a:lnTo>
                    <a:pt x="302" y="936"/>
                  </a:lnTo>
                  <a:lnTo>
                    <a:pt x="294" y="952"/>
                  </a:lnTo>
                  <a:lnTo>
                    <a:pt x="286" y="960"/>
                  </a:lnTo>
                  <a:lnTo>
                    <a:pt x="270" y="964"/>
                  </a:lnTo>
                  <a:lnTo>
                    <a:pt x="258" y="972"/>
                  </a:lnTo>
                  <a:lnTo>
                    <a:pt x="242" y="976"/>
                  </a:lnTo>
                  <a:lnTo>
                    <a:pt x="234" y="980"/>
                  </a:lnTo>
                  <a:lnTo>
                    <a:pt x="222" y="988"/>
                  </a:lnTo>
                  <a:lnTo>
                    <a:pt x="214" y="988"/>
                  </a:lnTo>
                  <a:lnTo>
                    <a:pt x="206" y="98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8" name="Freeform 47"/>
            <p:cNvSpPr>
              <a:spLocks/>
            </p:cNvSpPr>
            <p:nvPr/>
          </p:nvSpPr>
          <p:spPr bwMode="auto">
            <a:xfrm>
              <a:off x="6208610" y="2773363"/>
              <a:ext cx="1079482" cy="900112"/>
            </a:xfrm>
            <a:custGeom>
              <a:avLst/>
              <a:gdLst>
                <a:gd name="T0" fmla="*/ 2147483647 w 1203"/>
                <a:gd name="T1" fmla="*/ 2147483647 h 1032"/>
                <a:gd name="T2" fmla="*/ 2147483647 w 1203"/>
                <a:gd name="T3" fmla="*/ 2147483647 h 1032"/>
                <a:gd name="T4" fmla="*/ 2147483647 w 1203"/>
                <a:gd name="T5" fmla="*/ 2147483647 h 1032"/>
                <a:gd name="T6" fmla="*/ 2147483647 w 1203"/>
                <a:gd name="T7" fmla="*/ 2147483647 h 1032"/>
                <a:gd name="T8" fmla="*/ 2147483647 w 1203"/>
                <a:gd name="T9" fmla="*/ 2147483647 h 1032"/>
                <a:gd name="T10" fmla="*/ 2147483647 w 1203"/>
                <a:gd name="T11" fmla="*/ 2147483647 h 1032"/>
                <a:gd name="T12" fmla="*/ 2147483647 w 1203"/>
                <a:gd name="T13" fmla="*/ 2147483647 h 1032"/>
                <a:gd name="T14" fmla="*/ 2147483647 w 1203"/>
                <a:gd name="T15" fmla="*/ 2147483647 h 1032"/>
                <a:gd name="T16" fmla="*/ 2147483647 w 1203"/>
                <a:gd name="T17" fmla="*/ 2147483647 h 1032"/>
                <a:gd name="T18" fmla="*/ 2147483647 w 1203"/>
                <a:gd name="T19" fmla="*/ 2147483647 h 1032"/>
                <a:gd name="T20" fmla="*/ 2147483647 w 1203"/>
                <a:gd name="T21" fmla="*/ 2147483647 h 1032"/>
                <a:gd name="T22" fmla="*/ 2147483647 w 1203"/>
                <a:gd name="T23" fmla="*/ 2147483647 h 1032"/>
                <a:gd name="T24" fmla="*/ 2147483647 w 1203"/>
                <a:gd name="T25" fmla="*/ 2147483647 h 1032"/>
                <a:gd name="T26" fmla="*/ 2147483647 w 1203"/>
                <a:gd name="T27" fmla="*/ 2147483647 h 1032"/>
                <a:gd name="T28" fmla="*/ 2147483647 w 1203"/>
                <a:gd name="T29" fmla="*/ 2147483647 h 1032"/>
                <a:gd name="T30" fmla="*/ 2147483647 w 1203"/>
                <a:gd name="T31" fmla="*/ 2147483647 h 1032"/>
                <a:gd name="T32" fmla="*/ 2147483647 w 1203"/>
                <a:gd name="T33" fmla="*/ 2147483647 h 1032"/>
                <a:gd name="T34" fmla="*/ 2147483647 w 1203"/>
                <a:gd name="T35" fmla="*/ 2147483647 h 1032"/>
                <a:gd name="T36" fmla="*/ 2147483647 w 1203"/>
                <a:gd name="T37" fmla="*/ 2147483647 h 1032"/>
                <a:gd name="T38" fmla="*/ 2147483647 w 1203"/>
                <a:gd name="T39" fmla="*/ 2147483647 h 1032"/>
                <a:gd name="T40" fmla="*/ 2147483647 w 1203"/>
                <a:gd name="T41" fmla="*/ 2147483647 h 1032"/>
                <a:gd name="T42" fmla="*/ 2147483647 w 1203"/>
                <a:gd name="T43" fmla="*/ 2147483647 h 1032"/>
                <a:gd name="T44" fmla="*/ 2147483647 w 1203"/>
                <a:gd name="T45" fmla="*/ 2147483647 h 1032"/>
                <a:gd name="T46" fmla="*/ 2147483647 w 1203"/>
                <a:gd name="T47" fmla="*/ 2147483647 h 1032"/>
                <a:gd name="T48" fmla="*/ 2147483647 w 1203"/>
                <a:gd name="T49" fmla="*/ 2147483647 h 1032"/>
                <a:gd name="T50" fmla="*/ 2147483647 w 1203"/>
                <a:gd name="T51" fmla="*/ 2147483647 h 1032"/>
                <a:gd name="T52" fmla="*/ 2147483647 w 1203"/>
                <a:gd name="T53" fmla="*/ 2147483647 h 1032"/>
                <a:gd name="T54" fmla="*/ 2147483647 w 1203"/>
                <a:gd name="T55" fmla="*/ 2147483647 h 1032"/>
                <a:gd name="T56" fmla="*/ 2147483647 w 1203"/>
                <a:gd name="T57" fmla="*/ 2147483647 h 1032"/>
                <a:gd name="T58" fmla="*/ 2147483647 w 1203"/>
                <a:gd name="T59" fmla="*/ 2147483647 h 1032"/>
                <a:gd name="T60" fmla="*/ 2147483647 w 1203"/>
                <a:gd name="T61" fmla="*/ 2147483647 h 1032"/>
                <a:gd name="T62" fmla="*/ 2147483647 w 1203"/>
                <a:gd name="T63" fmla="*/ 2147483647 h 1032"/>
                <a:gd name="T64" fmla="*/ 2147483647 w 1203"/>
                <a:gd name="T65" fmla="*/ 2147483647 h 1032"/>
                <a:gd name="T66" fmla="*/ 2147483647 w 1203"/>
                <a:gd name="T67" fmla="*/ 2147483647 h 1032"/>
                <a:gd name="T68" fmla="*/ 2147483647 w 1203"/>
                <a:gd name="T69" fmla="*/ 2147483647 h 1032"/>
                <a:gd name="T70" fmla="*/ 2147483647 w 1203"/>
                <a:gd name="T71" fmla="*/ 2147483647 h 1032"/>
                <a:gd name="T72" fmla="*/ 2147483647 w 1203"/>
                <a:gd name="T73" fmla="*/ 0 h 1032"/>
                <a:gd name="T74" fmla="*/ 2147483647 w 1203"/>
                <a:gd name="T75" fmla="*/ 2147483647 h 1032"/>
                <a:gd name="T76" fmla="*/ 2147483647 w 1203"/>
                <a:gd name="T77" fmla="*/ 2147483647 h 1032"/>
                <a:gd name="T78" fmla="*/ 2147483647 w 1203"/>
                <a:gd name="T79" fmla="*/ 2147483647 h 1032"/>
                <a:gd name="T80" fmla="*/ 2147483647 w 1203"/>
                <a:gd name="T81" fmla="*/ 2147483647 h 1032"/>
                <a:gd name="T82" fmla="*/ 2147483647 w 1203"/>
                <a:gd name="T83" fmla="*/ 2147483647 h 1032"/>
                <a:gd name="T84" fmla="*/ 2147483647 w 1203"/>
                <a:gd name="T85" fmla="*/ 2147483647 h 1032"/>
                <a:gd name="T86" fmla="*/ 2147483647 w 1203"/>
                <a:gd name="T87" fmla="*/ 2147483647 h 1032"/>
                <a:gd name="T88" fmla="*/ 2147483647 w 1203"/>
                <a:gd name="T89" fmla="*/ 2147483647 h 1032"/>
                <a:gd name="T90" fmla="*/ 2147483647 w 1203"/>
                <a:gd name="T91" fmla="*/ 2147483647 h 1032"/>
                <a:gd name="T92" fmla="*/ 2147483647 w 1203"/>
                <a:gd name="T93" fmla="*/ 2147483647 h 1032"/>
                <a:gd name="T94" fmla="*/ 2147483647 w 1203"/>
                <a:gd name="T95" fmla="*/ 2147483647 h 1032"/>
                <a:gd name="T96" fmla="*/ 2147483647 w 1203"/>
                <a:gd name="T97" fmla="*/ 2147483647 h 1032"/>
                <a:gd name="T98" fmla="*/ 2147483647 w 1203"/>
                <a:gd name="T99" fmla="*/ 2147483647 h 1032"/>
                <a:gd name="T100" fmla="*/ 2147483647 w 1203"/>
                <a:gd name="T101" fmla="*/ 2147483647 h 1032"/>
                <a:gd name="T102" fmla="*/ 2147483647 w 1203"/>
                <a:gd name="T103" fmla="*/ 2147483647 h 1032"/>
                <a:gd name="T104" fmla="*/ 2147483647 w 1203"/>
                <a:gd name="T105" fmla="*/ 2147483647 h 1032"/>
                <a:gd name="T106" fmla="*/ 2147483647 w 1203"/>
                <a:gd name="T107" fmla="*/ 2147483647 h 1032"/>
                <a:gd name="T108" fmla="*/ 2147483647 w 1203"/>
                <a:gd name="T109" fmla="*/ 2147483647 h 1032"/>
                <a:gd name="T110" fmla="*/ 2147483647 w 1203"/>
                <a:gd name="T111" fmla="*/ 2147483647 h 1032"/>
                <a:gd name="T112" fmla="*/ 2147483647 w 1203"/>
                <a:gd name="T113" fmla="*/ 2147483647 h 1032"/>
                <a:gd name="T114" fmla="*/ 2147483647 w 1203"/>
                <a:gd name="T115" fmla="*/ 2147483647 h 1032"/>
                <a:gd name="T116" fmla="*/ 2147483647 w 1203"/>
                <a:gd name="T117" fmla="*/ 2147483647 h 1032"/>
                <a:gd name="T118" fmla="*/ 2147483647 w 1203"/>
                <a:gd name="T119" fmla="*/ 2147483647 h 1032"/>
                <a:gd name="T120" fmla="*/ 2147483647 w 1203"/>
                <a:gd name="T121" fmla="*/ 2147483647 h 1032"/>
                <a:gd name="T122" fmla="*/ 2147483647 w 1203"/>
                <a:gd name="T123" fmla="*/ 2147483647 h 1032"/>
                <a:gd name="T124" fmla="*/ 2147483647 w 1203"/>
                <a:gd name="T125" fmla="*/ 2147483647 h 10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3"/>
                <a:gd name="T190" fmla="*/ 0 h 1032"/>
                <a:gd name="T191" fmla="*/ 1203 w 1203"/>
                <a:gd name="T192" fmla="*/ 1032 h 10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3" h="1032">
                  <a:moveTo>
                    <a:pt x="783" y="1032"/>
                  </a:moveTo>
                  <a:lnTo>
                    <a:pt x="767" y="1028"/>
                  </a:lnTo>
                  <a:lnTo>
                    <a:pt x="759" y="1020"/>
                  </a:lnTo>
                  <a:lnTo>
                    <a:pt x="735" y="1008"/>
                  </a:lnTo>
                  <a:lnTo>
                    <a:pt x="731" y="1004"/>
                  </a:lnTo>
                  <a:lnTo>
                    <a:pt x="731" y="996"/>
                  </a:lnTo>
                  <a:lnTo>
                    <a:pt x="731" y="988"/>
                  </a:lnTo>
                  <a:lnTo>
                    <a:pt x="739" y="984"/>
                  </a:lnTo>
                  <a:lnTo>
                    <a:pt x="751" y="972"/>
                  </a:lnTo>
                  <a:lnTo>
                    <a:pt x="755" y="972"/>
                  </a:lnTo>
                  <a:lnTo>
                    <a:pt x="759" y="968"/>
                  </a:lnTo>
                  <a:lnTo>
                    <a:pt x="763" y="956"/>
                  </a:lnTo>
                  <a:lnTo>
                    <a:pt x="767" y="932"/>
                  </a:lnTo>
                  <a:lnTo>
                    <a:pt x="775" y="932"/>
                  </a:lnTo>
                  <a:lnTo>
                    <a:pt x="779" y="915"/>
                  </a:lnTo>
                  <a:lnTo>
                    <a:pt x="783" y="903"/>
                  </a:lnTo>
                  <a:lnTo>
                    <a:pt x="783" y="895"/>
                  </a:lnTo>
                  <a:lnTo>
                    <a:pt x="783" y="887"/>
                  </a:lnTo>
                  <a:lnTo>
                    <a:pt x="775" y="871"/>
                  </a:lnTo>
                  <a:lnTo>
                    <a:pt x="767" y="867"/>
                  </a:lnTo>
                  <a:lnTo>
                    <a:pt x="759" y="867"/>
                  </a:lnTo>
                  <a:lnTo>
                    <a:pt x="755" y="867"/>
                  </a:lnTo>
                  <a:lnTo>
                    <a:pt x="751" y="871"/>
                  </a:lnTo>
                  <a:lnTo>
                    <a:pt x="747" y="875"/>
                  </a:lnTo>
                  <a:lnTo>
                    <a:pt x="731" y="875"/>
                  </a:lnTo>
                  <a:lnTo>
                    <a:pt x="718" y="871"/>
                  </a:lnTo>
                  <a:lnTo>
                    <a:pt x="718" y="859"/>
                  </a:lnTo>
                  <a:lnTo>
                    <a:pt x="714" y="847"/>
                  </a:lnTo>
                  <a:lnTo>
                    <a:pt x="706" y="843"/>
                  </a:lnTo>
                  <a:lnTo>
                    <a:pt x="698" y="839"/>
                  </a:lnTo>
                  <a:lnTo>
                    <a:pt x="682" y="839"/>
                  </a:lnTo>
                  <a:lnTo>
                    <a:pt x="670" y="839"/>
                  </a:lnTo>
                  <a:lnTo>
                    <a:pt x="666" y="839"/>
                  </a:lnTo>
                  <a:lnTo>
                    <a:pt x="662" y="843"/>
                  </a:lnTo>
                  <a:lnTo>
                    <a:pt x="654" y="855"/>
                  </a:lnTo>
                  <a:lnTo>
                    <a:pt x="646" y="867"/>
                  </a:lnTo>
                  <a:lnTo>
                    <a:pt x="622" y="867"/>
                  </a:lnTo>
                  <a:lnTo>
                    <a:pt x="589" y="859"/>
                  </a:lnTo>
                  <a:lnTo>
                    <a:pt x="585" y="859"/>
                  </a:lnTo>
                  <a:lnTo>
                    <a:pt x="581" y="859"/>
                  </a:lnTo>
                  <a:lnTo>
                    <a:pt x="549" y="855"/>
                  </a:lnTo>
                  <a:lnTo>
                    <a:pt x="513" y="847"/>
                  </a:lnTo>
                  <a:lnTo>
                    <a:pt x="501" y="839"/>
                  </a:lnTo>
                  <a:lnTo>
                    <a:pt x="488" y="831"/>
                  </a:lnTo>
                  <a:lnTo>
                    <a:pt x="476" y="835"/>
                  </a:lnTo>
                  <a:lnTo>
                    <a:pt x="456" y="835"/>
                  </a:lnTo>
                  <a:lnTo>
                    <a:pt x="428" y="855"/>
                  </a:lnTo>
                  <a:lnTo>
                    <a:pt x="408" y="859"/>
                  </a:lnTo>
                  <a:lnTo>
                    <a:pt x="392" y="859"/>
                  </a:lnTo>
                  <a:lnTo>
                    <a:pt x="371" y="859"/>
                  </a:lnTo>
                  <a:lnTo>
                    <a:pt x="359" y="855"/>
                  </a:lnTo>
                  <a:lnTo>
                    <a:pt x="351" y="839"/>
                  </a:lnTo>
                  <a:lnTo>
                    <a:pt x="339" y="819"/>
                  </a:lnTo>
                  <a:lnTo>
                    <a:pt x="327" y="794"/>
                  </a:lnTo>
                  <a:lnTo>
                    <a:pt x="311" y="794"/>
                  </a:lnTo>
                  <a:lnTo>
                    <a:pt x="299" y="794"/>
                  </a:lnTo>
                  <a:lnTo>
                    <a:pt x="263" y="798"/>
                  </a:lnTo>
                  <a:lnTo>
                    <a:pt x="234" y="802"/>
                  </a:lnTo>
                  <a:lnTo>
                    <a:pt x="222" y="811"/>
                  </a:lnTo>
                  <a:lnTo>
                    <a:pt x="214" y="827"/>
                  </a:lnTo>
                  <a:lnTo>
                    <a:pt x="198" y="827"/>
                  </a:lnTo>
                  <a:lnTo>
                    <a:pt x="182" y="827"/>
                  </a:lnTo>
                  <a:lnTo>
                    <a:pt x="170" y="819"/>
                  </a:lnTo>
                  <a:lnTo>
                    <a:pt x="150" y="811"/>
                  </a:lnTo>
                  <a:lnTo>
                    <a:pt x="117" y="811"/>
                  </a:lnTo>
                  <a:lnTo>
                    <a:pt x="85" y="811"/>
                  </a:lnTo>
                  <a:lnTo>
                    <a:pt x="65" y="819"/>
                  </a:lnTo>
                  <a:lnTo>
                    <a:pt x="45" y="827"/>
                  </a:lnTo>
                  <a:lnTo>
                    <a:pt x="37" y="827"/>
                  </a:lnTo>
                  <a:lnTo>
                    <a:pt x="21" y="827"/>
                  </a:lnTo>
                  <a:lnTo>
                    <a:pt x="21" y="811"/>
                  </a:lnTo>
                  <a:lnTo>
                    <a:pt x="4" y="798"/>
                  </a:lnTo>
                  <a:lnTo>
                    <a:pt x="0" y="782"/>
                  </a:lnTo>
                  <a:lnTo>
                    <a:pt x="0" y="758"/>
                  </a:lnTo>
                  <a:lnTo>
                    <a:pt x="4" y="758"/>
                  </a:lnTo>
                  <a:lnTo>
                    <a:pt x="4" y="746"/>
                  </a:lnTo>
                  <a:lnTo>
                    <a:pt x="4" y="738"/>
                  </a:lnTo>
                  <a:lnTo>
                    <a:pt x="8" y="726"/>
                  </a:lnTo>
                  <a:lnTo>
                    <a:pt x="8" y="710"/>
                  </a:lnTo>
                  <a:lnTo>
                    <a:pt x="21" y="706"/>
                  </a:lnTo>
                  <a:lnTo>
                    <a:pt x="29" y="702"/>
                  </a:lnTo>
                  <a:lnTo>
                    <a:pt x="69" y="702"/>
                  </a:lnTo>
                  <a:lnTo>
                    <a:pt x="113" y="702"/>
                  </a:lnTo>
                  <a:lnTo>
                    <a:pt x="121" y="698"/>
                  </a:lnTo>
                  <a:lnTo>
                    <a:pt x="133" y="698"/>
                  </a:lnTo>
                  <a:lnTo>
                    <a:pt x="142" y="694"/>
                  </a:lnTo>
                  <a:lnTo>
                    <a:pt x="150" y="690"/>
                  </a:lnTo>
                  <a:lnTo>
                    <a:pt x="162" y="677"/>
                  </a:lnTo>
                  <a:lnTo>
                    <a:pt x="174" y="665"/>
                  </a:lnTo>
                  <a:lnTo>
                    <a:pt x="178" y="653"/>
                  </a:lnTo>
                  <a:lnTo>
                    <a:pt x="186" y="641"/>
                  </a:lnTo>
                  <a:lnTo>
                    <a:pt x="186" y="621"/>
                  </a:lnTo>
                  <a:lnTo>
                    <a:pt x="182" y="613"/>
                  </a:lnTo>
                  <a:lnTo>
                    <a:pt x="178" y="605"/>
                  </a:lnTo>
                  <a:lnTo>
                    <a:pt x="174" y="605"/>
                  </a:lnTo>
                  <a:lnTo>
                    <a:pt x="166" y="585"/>
                  </a:lnTo>
                  <a:lnTo>
                    <a:pt x="162" y="577"/>
                  </a:lnTo>
                  <a:lnTo>
                    <a:pt x="142" y="573"/>
                  </a:lnTo>
                  <a:lnTo>
                    <a:pt x="121" y="564"/>
                  </a:lnTo>
                  <a:lnTo>
                    <a:pt x="121" y="532"/>
                  </a:lnTo>
                  <a:lnTo>
                    <a:pt x="129" y="500"/>
                  </a:lnTo>
                  <a:lnTo>
                    <a:pt x="117" y="484"/>
                  </a:lnTo>
                  <a:lnTo>
                    <a:pt x="105" y="464"/>
                  </a:lnTo>
                  <a:lnTo>
                    <a:pt x="105" y="456"/>
                  </a:lnTo>
                  <a:lnTo>
                    <a:pt x="105" y="447"/>
                  </a:lnTo>
                  <a:lnTo>
                    <a:pt x="109" y="439"/>
                  </a:lnTo>
                  <a:lnTo>
                    <a:pt x="117" y="427"/>
                  </a:lnTo>
                  <a:lnTo>
                    <a:pt x="146" y="427"/>
                  </a:lnTo>
                  <a:lnTo>
                    <a:pt x="178" y="427"/>
                  </a:lnTo>
                  <a:lnTo>
                    <a:pt x="186" y="431"/>
                  </a:lnTo>
                  <a:lnTo>
                    <a:pt x="194" y="435"/>
                  </a:lnTo>
                  <a:lnTo>
                    <a:pt x="202" y="439"/>
                  </a:lnTo>
                  <a:lnTo>
                    <a:pt x="214" y="439"/>
                  </a:lnTo>
                  <a:lnTo>
                    <a:pt x="226" y="443"/>
                  </a:lnTo>
                  <a:lnTo>
                    <a:pt x="250" y="456"/>
                  </a:lnTo>
                  <a:lnTo>
                    <a:pt x="275" y="456"/>
                  </a:lnTo>
                  <a:lnTo>
                    <a:pt x="327" y="456"/>
                  </a:lnTo>
                  <a:lnTo>
                    <a:pt x="331" y="456"/>
                  </a:lnTo>
                  <a:lnTo>
                    <a:pt x="339" y="451"/>
                  </a:lnTo>
                  <a:lnTo>
                    <a:pt x="371" y="443"/>
                  </a:lnTo>
                  <a:lnTo>
                    <a:pt x="408" y="435"/>
                  </a:lnTo>
                  <a:lnTo>
                    <a:pt x="416" y="435"/>
                  </a:lnTo>
                  <a:lnTo>
                    <a:pt x="420" y="439"/>
                  </a:lnTo>
                  <a:lnTo>
                    <a:pt x="432" y="451"/>
                  </a:lnTo>
                  <a:lnTo>
                    <a:pt x="452" y="472"/>
                  </a:lnTo>
                  <a:lnTo>
                    <a:pt x="476" y="472"/>
                  </a:lnTo>
                  <a:lnTo>
                    <a:pt x="505" y="472"/>
                  </a:lnTo>
                  <a:lnTo>
                    <a:pt x="533" y="460"/>
                  </a:lnTo>
                  <a:lnTo>
                    <a:pt x="565" y="456"/>
                  </a:lnTo>
                  <a:lnTo>
                    <a:pt x="585" y="447"/>
                  </a:lnTo>
                  <a:lnTo>
                    <a:pt x="601" y="439"/>
                  </a:lnTo>
                  <a:lnTo>
                    <a:pt x="622" y="419"/>
                  </a:lnTo>
                  <a:lnTo>
                    <a:pt x="638" y="407"/>
                  </a:lnTo>
                  <a:lnTo>
                    <a:pt x="638" y="399"/>
                  </a:lnTo>
                  <a:lnTo>
                    <a:pt x="638" y="387"/>
                  </a:lnTo>
                  <a:lnTo>
                    <a:pt x="650" y="387"/>
                  </a:lnTo>
                  <a:lnTo>
                    <a:pt x="654" y="383"/>
                  </a:lnTo>
                  <a:lnTo>
                    <a:pt x="666" y="383"/>
                  </a:lnTo>
                  <a:lnTo>
                    <a:pt x="674" y="383"/>
                  </a:lnTo>
                  <a:lnTo>
                    <a:pt x="686" y="391"/>
                  </a:lnTo>
                  <a:lnTo>
                    <a:pt x="702" y="403"/>
                  </a:lnTo>
                  <a:lnTo>
                    <a:pt x="718" y="403"/>
                  </a:lnTo>
                  <a:lnTo>
                    <a:pt x="726" y="403"/>
                  </a:lnTo>
                  <a:lnTo>
                    <a:pt x="735" y="403"/>
                  </a:lnTo>
                  <a:lnTo>
                    <a:pt x="739" y="403"/>
                  </a:lnTo>
                  <a:lnTo>
                    <a:pt x="747" y="391"/>
                  </a:lnTo>
                  <a:lnTo>
                    <a:pt x="755" y="375"/>
                  </a:lnTo>
                  <a:lnTo>
                    <a:pt x="759" y="367"/>
                  </a:lnTo>
                  <a:lnTo>
                    <a:pt x="767" y="359"/>
                  </a:lnTo>
                  <a:lnTo>
                    <a:pt x="775" y="351"/>
                  </a:lnTo>
                  <a:lnTo>
                    <a:pt x="779" y="339"/>
                  </a:lnTo>
                  <a:lnTo>
                    <a:pt x="787" y="334"/>
                  </a:lnTo>
                  <a:lnTo>
                    <a:pt x="795" y="322"/>
                  </a:lnTo>
                  <a:lnTo>
                    <a:pt x="803" y="314"/>
                  </a:lnTo>
                  <a:lnTo>
                    <a:pt x="803" y="302"/>
                  </a:lnTo>
                  <a:lnTo>
                    <a:pt x="807" y="298"/>
                  </a:lnTo>
                  <a:lnTo>
                    <a:pt x="815" y="290"/>
                  </a:lnTo>
                  <a:lnTo>
                    <a:pt x="815" y="278"/>
                  </a:lnTo>
                  <a:lnTo>
                    <a:pt x="815" y="262"/>
                  </a:lnTo>
                  <a:lnTo>
                    <a:pt x="787" y="246"/>
                  </a:lnTo>
                  <a:lnTo>
                    <a:pt x="735" y="213"/>
                  </a:lnTo>
                  <a:lnTo>
                    <a:pt x="726" y="205"/>
                  </a:lnTo>
                  <a:lnTo>
                    <a:pt x="718" y="197"/>
                  </a:lnTo>
                  <a:lnTo>
                    <a:pt x="690" y="185"/>
                  </a:lnTo>
                  <a:lnTo>
                    <a:pt x="654" y="157"/>
                  </a:lnTo>
                  <a:lnTo>
                    <a:pt x="650" y="153"/>
                  </a:lnTo>
                  <a:lnTo>
                    <a:pt x="646" y="145"/>
                  </a:lnTo>
                  <a:lnTo>
                    <a:pt x="634" y="141"/>
                  </a:lnTo>
                  <a:lnTo>
                    <a:pt x="622" y="133"/>
                  </a:lnTo>
                  <a:lnTo>
                    <a:pt x="622" y="121"/>
                  </a:lnTo>
                  <a:lnTo>
                    <a:pt x="618" y="113"/>
                  </a:lnTo>
                  <a:lnTo>
                    <a:pt x="622" y="113"/>
                  </a:lnTo>
                  <a:lnTo>
                    <a:pt x="622" y="109"/>
                  </a:lnTo>
                  <a:lnTo>
                    <a:pt x="622" y="96"/>
                  </a:lnTo>
                  <a:lnTo>
                    <a:pt x="622" y="80"/>
                  </a:lnTo>
                  <a:lnTo>
                    <a:pt x="618" y="68"/>
                  </a:lnTo>
                  <a:lnTo>
                    <a:pt x="609" y="60"/>
                  </a:lnTo>
                  <a:lnTo>
                    <a:pt x="581" y="60"/>
                  </a:lnTo>
                  <a:lnTo>
                    <a:pt x="549" y="60"/>
                  </a:lnTo>
                  <a:lnTo>
                    <a:pt x="541" y="48"/>
                  </a:lnTo>
                  <a:lnTo>
                    <a:pt x="533" y="44"/>
                  </a:lnTo>
                  <a:lnTo>
                    <a:pt x="533" y="36"/>
                  </a:lnTo>
                  <a:lnTo>
                    <a:pt x="533" y="32"/>
                  </a:lnTo>
                  <a:lnTo>
                    <a:pt x="541" y="20"/>
                  </a:lnTo>
                  <a:lnTo>
                    <a:pt x="549" y="0"/>
                  </a:lnTo>
                  <a:lnTo>
                    <a:pt x="597" y="8"/>
                  </a:lnTo>
                  <a:lnTo>
                    <a:pt x="638" y="8"/>
                  </a:lnTo>
                  <a:lnTo>
                    <a:pt x="702" y="8"/>
                  </a:lnTo>
                  <a:lnTo>
                    <a:pt x="767" y="20"/>
                  </a:lnTo>
                  <a:lnTo>
                    <a:pt x="775" y="24"/>
                  </a:lnTo>
                  <a:lnTo>
                    <a:pt x="783" y="28"/>
                  </a:lnTo>
                  <a:lnTo>
                    <a:pt x="787" y="36"/>
                  </a:lnTo>
                  <a:lnTo>
                    <a:pt x="795" y="44"/>
                  </a:lnTo>
                  <a:lnTo>
                    <a:pt x="835" y="44"/>
                  </a:lnTo>
                  <a:lnTo>
                    <a:pt x="872" y="44"/>
                  </a:lnTo>
                  <a:lnTo>
                    <a:pt x="884" y="36"/>
                  </a:lnTo>
                  <a:lnTo>
                    <a:pt x="900" y="24"/>
                  </a:lnTo>
                  <a:lnTo>
                    <a:pt x="936" y="24"/>
                  </a:lnTo>
                  <a:lnTo>
                    <a:pt x="977" y="24"/>
                  </a:lnTo>
                  <a:lnTo>
                    <a:pt x="1017" y="24"/>
                  </a:lnTo>
                  <a:lnTo>
                    <a:pt x="1057" y="24"/>
                  </a:lnTo>
                  <a:lnTo>
                    <a:pt x="1061" y="24"/>
                  </a:lnTo>
                  <a:lnTo>
                    <a:pt x="1061" y="28"/>
                  </a:lnTo>
                  <a:lnTo>
                    <a:pt x="1077" y="28"/>
                  </a:lnTo>
                  <a:lnTo>
                    <a:pt x="1094" y="28"/>
                  </a:lnTo>
                  <a:lnTo>
                    <a:pt x="1106" y="44"/>
                  </a:lnTo>
                  <a:lnTo>
                    <a:pt x="1118" y="56"/>
                  </a:lnTo>
                  <a:lnTo>
                    <a:pt x="1122" y="56"/>
                  </a:lnTo>
                  <a:lnTo>
                    <a:pt x="1126" y="56"/>
                  </a:lnTo>
                  <a:lnTo>
                    <a:pt x="1130" y="80"/>
                  </a:lnTo>
                  <a:lnTo>
                    <a:pt x="1130" y="100"/>
                  </a:lnTo>
                  <a:lnTo>
                    <a:pt x="1122" y="109"/>
                  </a:lnTo>
                  <a:lnTo>
                    <a:pt x="1114" y="121"/>
                  </a:lnTo>
                  <a:lnTo>
                    <a:pt x="1114" y="181"/>
                  </a:lnTo>
                  <a:lnTo>
                    <a:pt x="1106" y="226"/>
                  </a:lnTo>
                  <a:lnTo>
                    <a:pt x="1106" y="238"/>
                  </a:lnTo>
                  <a:lnTo>
                    <a:pt x="1106" y="246"/>
                  </a:lnTo>
                  <a:lnTo>
                    <a:pt x="1106" y="250"/>
                  </a:lnTo>
                  <a:lnTo>
                    <a:pt x="1102" y="254"/>
                  </a:lnTo>
                  <a:lnTo>
                    <a:pt x="1061" y="262"/>
                  </a:lnTo>
                  <a:lnTo>
                    <a:pt x="989" y="274"/>
                  </a:lnTo>
                  <a:lnTo>
                    <a:pt x="985" y="278"/>
                  </a:lnTo>
                  <a:lnTo>
                    <a:pt x="977" y="282"/>
                  </a:lnTo>
                  <a:lnTo>
                    <a:pt x="960" y="367"/>
                  </a:lnTo>
                  <a:lnTo>
                    <a:pt x="956" y="419"/>
                  </a:lnTo>
                  <a:lnTo>
                    <a:pt x="964" y="423"/>
                  </a:lnTo>
                  <a:lnTo>
                    <a:pt x="973" y="427"/>
                  </a:lnTo>
                  <a:lnTo>
                    <a:pt x="1001" y="431"/>
                  </a:lnTo>
                  <a:lnTo>
                    <a:pt x="1025" y="435"/>
                  </a:lnTo>
                  <a:lnTo>
                    <a:pt x="1029" y="435"/>
                  </a:lnTo>
                  <a:lnTo>
                    <a:pt x="1033" y="439"/>
                  </a:lnTo>
                  <a:lnTo>
                    <a:pt x="1057" y="443"/>
                  </a:lnTo>
                  <a:lnTo>
                    <a:pt x="1077" y="451"/>
                  </a:lnTo>
                  <a:lnTo>
                    <a:pt x="1086" y="456"/>
                  </a:lnTo>
                  <a:lnTo>
                    <a:pt x="1090" y="460"/>
                  </a:lnTo>
                  <a:lnTo>
                    <a:pt x="1114" y="464"/>
                  </a:lnTo>
                  <a:lnTo>
                    <a:pt x="1138" y="464"/>
                  </a:lnTo>
                  <a:lnTo>
                    <a:pt x="1138" y="472"/>
                  </a:lnTo>
                  <a:lnTo>
                    <a:pt x="1142" y="476"/>
                  </a:lnTo>
                  <a:lnTo>
                    <a:pt x="1142" y="484"/>
                  </a:lnTo>
                  <a:lnTo>
                    <a:pt x="1142" y="492"/>
                  </a:lnTo>
                  <a:lnTo>
                    <a:pt x="1138" y="496"/>
                  </a:lnTo>
                  <a:lnTo>
                    <a:pt x="1130" y="504"/>
                  </a:lnTo>
                  <a:lnTo>
                    <a:pt x="1122" y="508"/>
                  </a:lnTo>
                  <a:lnTo>
                    <a:pt x="1114" y="520"/>
                  </a:lnTo>
                  <a:lnTo>
                    <a:pt x="1106" y="532"/>
                  </a:lnTo>
                  <a:lnTo>
                    <a:pt x="1106" y="552"/>
                  </a:lnTo>
                  <a:lnTo>
                    <a:pt x="1114" y="556"/>
                  </a:lnTo>
                  <a:lnTo>
                    <a:pt x="1114" y="564"/>
                  </a:lnTo>
                  <a:lnTo>
                    <a:pt x="1114" y="589"/>
                  </a:lnTo>
                  <a:lnTo>
                    <a:pt x="1114" y="613"/>
                  </a:lnTo>
                  <a:lnTo>
                    <a:pt x="1122" y="621"/>
                  </a:lnTo>
                  <a:lnTo>
                    <a:pt x="1130" y="629"/>
                  </a:lnTo>
                  <a:lnTo>
                    <a:pt x="1150" y="653"/>
                  </a:lnTo>
                  <a:lnTo>
                    <a:pt x="1158" y="661"/>
                  </a:lnTo>
                  <a:lnTo>
                    <a:pt x="1166" y="669"/>
                  </a:lnTo>
                  <a:lnTo>
                    <a:pt x="1166" y="677"/>
                  </a:lnTo>
                  <a:lnTo>
                    <a:pt x="1170" y="677"/>
                  </a:lnTo>
                  <a:lnTo>
                    <a:pt x="1174" y="685"/>
                  </a:lnTo>
                  <a:lnTo>
                    <a:pt x="1174" y="690"/>
                  </a:lnTo>
                  <a:lnTo>
                    <a:pt x="1178" y="698"/>
                  </a:lnTo>
                  <a:lnTo>
                    <a:pt x="1182" y="702"/>
                  </a:lnTo>
                  <a:lnTo>
                    <a:pt x="1186" y="702"/>
                  </a:lnTo>
                  <a:lnTo>
                    <a:pt x="1186" y="710"/>
                  </a:lnTo>
                  <a:lnTo>
                    <a:pt x="1186" y="718"/>
                  </a:lnTo>
                  <a:lnTo>
                    <a:pt x="1198" y="730"/>
                  </a:lnTo>
                  <a:lnTo>
                    <a:pt x="1203" y="742"/>
                  </a:lnTo>
                  <a:lnTo>
                    <a:pt x="1203" y="750"/>
                  </a:lnTo>
                  <a:lnTo>
                    <a:pt x="1203" y="758"/>
                  </a:lnTo>
                  <a:lnTo>
                    <a:pt x="1198" y="762"/>
                  </a:lnTo>
                  <a:lnTo>
                    <a:pt x="1194" y="770"/>
                  </a:lnTo>
                  <a:lnTo>
                    <a:pt x="1194" y="794"/>
                  </a:lnTo>
                  <a:lnTo>
                    <a:pt x="1186" y="819"/>
                  </a:lnTo>
                  <a:lnTo>
                    <a:pt x="1178" y="827"/>
                  </a:lnTo>
                  <a:lnTo>
                    <a:pt x="1158" y="831"/>
                  </a:lnTo>
                  <a:lnTo>
                    <a:pt x="1138" y="835"/>
                  </a:lnTo>
                  <a:lnTo>
                    <a:pt x="1118" y="835"/>
                  </a:lnTo>
                  <a:lnTo>
                    <a:pt x="1114" y="839"/>
                  </a:lnTo>
                  <a:lnTo>
                    <a:pt x="1106" y="843"/>
                  </a:lnTo>
                  <a:lnTo>
                    <a:pt x="1106" y="867"/>
                  </a:lnTo>
                  <a:lnTo>
                    <a:pt x="1102" y="883"/>
                  </a:lnTo>
                  <a:lnTo>
                    <a:pt x="1094" y="887"/>
                  </a:lnTo>
                  <a:lnTo>
                    <a:pt x="1094" y="895"/>
                  </a:lnTo>
                  <a:lnTo>
                    <a:pt x="1077" y="903"/>
                  </a:lnTo>
                  <a:lnTo>
                    <a:pt x="1069" y="911"/>
                  </a:lnTo>
                  <a:lnTo>
                    <a:pt x="1049" y="915"/>
                  </a:lnTo>
                  <a:lnTo>
                    <a:pt x="997" y="932"/>
                  </a:lnTo>
                  <a:lnTo>
                    <a:pt x="985" y="932"/>
                  </a:lnTo>
                  <a:lnTo>
                    <a:pt x="981" y="932"/>
                  </a:lnTo>
                  <a:lnTo>
                    <a:pt x="981" y="936"/>
                  </a:lnTo>
                  <a:lnTo>
                    <a:pt x="985" y="944"/>
                  </a:lnTo>
                  <a:lnTo>
                    <a:pt x="973" y="960"/>
                  </a:lnTo>
                  <a:lnTo>
                    <a:pt x="964" y="972"/>
                  </a:lnTo>
                  <a:lnTo>
                    <a:pt x="956" y="984"/>
                  </a:lnTo>
                  <a:lnTo>
                    <a:pt x="948" y="992"/>
                  </a:lnTo>
                  <a:lnTo>
                    <a:pt x="932" y="992"/>
                  </a:lnTo>
                  <a:lnTo>
                    <a:pt x="920" y="996"/>
                  </a:lnTo>
                  <a:lnTo>
                    <a:pt x="912" y="992"/>
                  </a:lnTo>
                  <a:lnTo>
                    <a:pt x="912" y="988"/>
                  </a:lnTo>
                  <a:lnTo>
                    <a:pt x="896" y="984"/>
                  </a:lnTo>
                  <a:lnTo>
                    <a:pt x="884" y="980"/>
                  </a:lnTo>
                  <a:lnTo>
                    <a:pt x="884" y="968"/>
                  </a:lnTo>
                  <a:lnTo>
                    <a:pt x="880" y="960"/>
                  </a:lnTo>
                  <a:lnTo>
                    <a:pt x="868" y="960"/>
                  </a:lnTo>
                  <a:lnTo>
                    <a:pt x="848" y="960"/>
                  </a:lnTo>
                  <a:lnTo>
                    <a:pt x="843" y="960"/>
                  </a:lnTo>
                  <a:lnTo>
                    <a:pt x="839" y="968"/>
                  </a:lnTo>
                  <a:lnTo>
                    <a:pt x="835" y="980"/>
                  </a:lnTo>
                  <a:lnTo>
                    <a:pt x="831" y="984"/>
                  </a:lnTo>
                  <a:lnTo>
                    <a:pt x="827" y="988"/>
                  </a:lnTo>
                  <a:lnTo>
                    <a:pt x="827" y="996"/>
                  </a:lnTo>
                  <a:lnTo>
                    <a:pt x="827" y="1012"/>
                  </a:lnTo>
                  <a:lnTo>
                    <a:pt x="815" y="1020"/>
                  </a:lnTo>
                  <a:lnTo>
                    <a:pt x="803" y="1032"/>
                  </a:lnTo>
                  <a:lnTo>
                    <a:pt x="791" y="1032"/>
                  </a:lnTo>
                  <a:lnTo>
                    <a:pt x="783" y="1032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49" name="Freeform 48"/>
            <p:cNvSpPr>
              <a:spLocks/>
            </p:cNvSpPr>
            <p:nvPr/>
          </p:nvSpPr>
          <p:spPr bwMode="auto">
            <a:xfrm>
              <a:off x="4617961" y="2376488"/>
              <a:ext cx="1028683" cy="1206500"/>
            </a:xfrm>
            <a:custGeom>
              <a:avLst/>
              <a:gdLst>
                <a:gd name="T0" fmla="*/ 2147483647 w 1146"/>
                <a:gd name="T1" fmla="*/ 2147483647 h 1384"/>
                <a:gd name="T2" fmla="*/ 2147483647 w 1146"/>
                <a:gd name="T3" fmla="*/ 2147483647 h 1384"/>
                <a:gd name="T4" fmla="*/ 2147483647 w 1146"/>
                <a:gd name="T5" fmla="*/ 2147483647 h 1384"/>
                <a:gd name="T6" fmla="*/ 2147483647 w 1146"/>
                <a:gd name="T7" fmla="*/ 2147483647 h 1384"/>
                <a:gd name="T8" fmla="*/ 2147483647 w 1146"/>
                <a:gd name="T9" fmla="*/ 2147483647 h 1384"/>
                <a:gd name="T10" fmla="*/ 2147483647 w 1146"/>
                <a:gd name="T11" fmla="*/ 2147483647 h 1384"/>
                <a:gd name="T12" fmla="*/ 2147483647 w 1146"/>
                <a:gd name="T13" fmla="*/ 2147483647 h 1384"/>
                <a:gd name="T14" fmla="*/ 2147483647 w 1146"/>
                <a:gd name="T15" fmla="*/ 2147483647 h 1384"/>
                <a:gd name="T16" fmla="*/ 2147483647 w 1146"/>
                <a:gd name="T17" fmla="*/ 2147483647 h 1384"/>
                <a:gd name="T18" fmla="*/ 2147483647 w 1146"/>
                <a:gd name="T19" fmla="*/ 2147483647 h 1384"/>
                <a:gd name="T20" fmla="*/ 2147483647 w 1146"/>
                <a:gd name="T21" fmla="*/ 2147483647 h 1384"/>
                <a:gd name="T22" fmla="*/ 2147483647 w 1146"/>
                <a:gd name="T23" fmla="*/ 2147483647 h 1384"/>
                <a:gd name="T24" fmla="*/ 2147483647 w 1146"/>
                <a:gd name="T25" fmla="*/ 2147483647 h 1384"/>
                <a:gd name="T26" fmla="*/ 2147483647 w 1146"/>
                <a:gd name="T27" fmla="*/ 2147483647 h 1384"/>
                <a:gd name="T28" fmla="*/ 2147483647 w 1146"/>
                <a:gd name="T29" fmla="*/ 2147483647 h 1384"/>
                <a:gd name="T30" fmla="*/ 2147483647 w 1146"/>
                <a:gd name="T31" fmla="*/ 2147483647 h 1384"/>
                <a:gd name="T32" fmla="*/ 2147483647 w 1146"/>
                <a:gd name="T33" fmla="*/ 2147483647 h 1384"/>
                <a:gd name="T34" fmla="*/ 2147483647 w 1146"/>
                <a:gd name="T35" fmla="*/ 2147483647 h 1384"/>
                <a:gd name="T36" fmla="*/ 2147483647 w 1146"/>
                <a:gd name="T37" fmla="*/ 2147483647 h 1384"/>
                <a:gd name="T38" fmla="*/ 2147483647 w 1146"/>
                <a:gd name="T39" fmla="*/ 2147483647 h 1384"/>
                <a:gd name="T40" fmla="*/ 0 w 1146"/>
                <a:gd name="T41" fmla="*/ 2147483647 h 1384"/>
                <a:gd name="T42" fmla="*/ 2147483647 w 1146"/>
                <a:gd name="T43" fmla="*/ 2147483647 h 1384"/>
                <a:gd name="T44" fmla="*/ 2147483647 w 1146"/>
                <a:gd name="T45" fmla="*/ 2147483647 h 1384"/>
                <a:gd name="T46" fmla="*/ 2147483647 w 1146"/>
                <a:gd name="T47" fmla="*/ 2147483647 h 1384"/>
                <a:gd name="T48" fmla="*/ 2147483647 w 1146"/>
                <a:gd name="T49" fmla="*/ 2147483647 h 1384"/>
                <a:gd name="T50" fmla="*/ 2147483647 w 1146"/>
                <a:gd name="T51" fmla="*/ 2147483647 h 1384"/>
                <a:gd name="T52" fmla="*/ 2147483647 w 1146"/>
                <a:gd name="T53" fmla="*/ 2147483647 h 1384"/>
                <a:gd name="T54" fmla="*/ 2147483647 w 1146"/>
                <a:gd name="T55" fmla="*/ 2147483647 h 1384"/>
                <a:gd name="T56" fmla="*/ 2147483647 w 1146"/>
                <a:gd name="T57" fmla="*/ 2147483647 h 1384"/>
                <a:gd name="T58" fmla="*/ 2147483647 w 1146"/>
                <a:gd name="T59" fmla="*/ 2147483647 h 1384"/>
                <a:gd name="T60" fmla="*/ 2147483647 w 1146"/>
                <a:gd name="T61" fmla="*/ 2147483647 h 1384"/>
                <a:gd name="T62" fmla="*/ 2147483647 w 1146"/>
                <a:gd name="T63" fmla="*/ 2147483647 h 1384"/>
                <a:gd name="T64" fmla="*/ 2147483647 w 1146"/>
                <a:gd name="T65" fmla="*/ 2147483647 h 1384"/>
                <a:gd name="T66" fmla="*/ 2147483647 w 1146"/>
                <a:gd name="T67" fmla="*/ 2147483647 h 1384"/>
                <a:gd name="T68" fmla="*/ 2147483647 w 1146"/>
                <a:gd name="T69" fmla="*/ 2147483647 h 1384"/>
                <a:gd name="T70" fmla="*/ 2147483647 w 1146"/>
                <a:gd name="T71" fmla="*/ 2147483647 h 1384"/>
                <a:gd name="T72" fmla="*/ 2147483647 w 1146"/>
                <a:gd name="T73" fmla="*/ 2147483647 h 1384"/>
                <a:gd name="T74" fmla="*/ 2147483647 w 1146"/>
                <a:gd name="T75" fmla="*/ 2147483647 h 1384"/>
                <a:gd name="T76" fmla="*/ 2147483647 w 1146"/>
                <a:gd name="T77" fmla="*/ 2147483647 h 1384"/>
                <a:gd name="T78" fmla="*/ 2147483647 w 1146"/>
                <a:gd name="T79" fmla="*/ 2147483647 h 1384"/>
                <a:gd name="T80" fmla="*/ 2147483647 w 1146"/>
                <a:gd name="T81" fmla="*/ 2147483647 h 1384"/>
                <a:gd name="T82" fmla="*/ 2147483647 w 1146"/>
                <a:gd name="T83" fmla="*/ 0 h 1384"/>
                <a:gd name="T84" fmla="*/ 2147483647 w 1146"/>
                <a:gd name="T85" fmla="*/ 2147483647 h 1384"/>
                <a:gd name="T86" fmla="*/ 2147483647 w 1146"/>
                <a:gd name="T87" fmla="*/ 2147483647 h 1384"/>
                <a:gd name="T88" fmla="*/ 2147483647 w 1146"/>
                <a:gd name="T89" fmla="*/ 2147483647 h 1384"/>
                <a:gd name="T90" fmla="*/ 2147483647 w 1146"/>
                <a:gd name="T91" fmla="*/ 2147483647 h 1384"/>
                <a:gd name="T92" fmla="*/ 2147483647 w 1146"/>
                <a:gd name="T93" fmla="*/ 2147483647 h 1384"/>
                <a:gd name="T94" fmla="*/ 2147483647 w 1146"/>
                <a:gd name="T95" fmla="*/ 2147483647 h 1384"/>
                <a:gd name="T96" fmla="*/ 2147483647 w 1146"/>
                <a:gd name="T97" fmla="*/ 2147483647 h 1384"/>
                <a:gd name="T98" fmla="*/ 2147483647 w 1146"/>
                <a:gd name="T99" fmla="*/ 2147483647 h 1384"/>
                <a:gd name="T100" fmla="*/ 2147483647 w 1146"/>
                <a:gd name="T101" fmla="*/ 2147483647 h 1384"/>
                <a:gd name="T102" fmla="*/ 2147483647 w 1146"/>
                <a:gd name="T103" fmla="*/ 2147483647 h 1384"/>
                <a:gd name="T104" fmla="*/ 2147483647 w 1146"/>
                <a:gd name="T105" fmla="*/ 2147483647 h 1384"/>
                <a:gd name="T106" fmla="*/ 2147483647 w 1146"/>
                <a:gd name="T107" fmla="*/ 2147483647 h 1384"/>
                <a:gd name="T108" fmla="*/ 2147483647 w 1146"/>
                <a:gd name="T109" fmla="*/ 2147483647 h 1384"/>
                <a:gd name="T110" fmla="*/ 2147483647 w 1146"/>
                <a:gd name="T111" fmla="*/ 2147483647 h 1384"/>
                <a:gd name="T112" fmla="*/ 2147483647 w 1146"/>
                <a:gd name="T113" fmla="*/ 2147483647 h 1384"/>
                <a:gd name="T114" fmla="*/ 2147483647 w 1146"/>
                <a:gd name="T115" fmla="*/ 2147483647 h 1384"/>
                <a:gd name="T116" fmla="*/ 2147483647 w 1146"/>
                <a:gd name="T117" fmla="*/ 2147483647 h 1384"/>
                <a:gd name="T118" fmla="*/ 2147483647 w 1146"/>
                <a:gd name="T119" fmla="*/ 2147483647 h 1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6"/>
                <a:gd name="T181" fmla="*/ 0 h 1384"/>
                <a:gd name="T182" fmla="*/ 1146 w 1146"/>
                <a:gd name="T183" fmla="*/ 1384 h 1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6" h="1384">
                  <a:moveTo>
                    <a:pt x="977" y="1384"/>
                  </a:moveTo>
                  <a:lnTo>
                    <a:pt x="948" y="1367"/>
                  </a:lnTo>
                  <a:lnTo>
                    <a:pt x="920" y="1351"/>
                  </a:lnTo>
                  <a:lnTo>
                    <a:pt x="912" y="1339"/>
                  </a:lnTo>
                  <a:lnTo>
                    <a:pt x="904" y="1331"/>
                  </a:lnTo>
                  <a:lnTo>
                    <a:pt x="888" y="1307"/>
                  </a:lnTo>
                  <a:lnTo>
                    <a:pt x="860" y="1291"/>
                  </a:lnTo>
                  <a:lnTo>
                    <a:pt x="831" y="1279"/>
                  </a:lnTo>
                  <a:lnTo>
                    <a:pt x="791" y="1258"/>
                  </a:lnTo>
                  <a:lnTo>
                    <a:pt x="779" y="1258"/>
                  </a:lnTo>
                  <a:lnTo>
                    <a:pt x="767" y="1258"/>
                  </a:lnTo>
                  <a:lnTo>
                    <a:pt x="735" y="1267"/>
                  </a:lnTo>
                  <a:lnTo>
                    <a:pt x="710" y="1279"/>
                  </a:lnTo>
                  <a:lnTo>
                    <a:pt x="702" y="1283"/>
                  </a:lnTo>
                  <a:lnTo>
                    <a:pt x="682" y="1291"/>
                  </a:lnTo>
                  <a:lnTo>
                    <a:pt x="666" y="1295"/>
                  </a:lnTo>
                  <a:lnTo>
                    <a:pt x="650" y="1299"/>
                  </a:lnTo>
                  <a:lnTo>
                    <a:pt x="630" y="1319"/>
                  </a:lnTo>
                  <a:lnTo>
                    <a:pt x="610" y="1343"/>
                  </a:lnTo>
                  <a:lnTo>
                    <a:pt x="581" y="1343"/>
                  </a:lnTo>
                  <a:lnTo>
                    <a:pt x="553" y="1347"/>
                  </a:lnTo>
                  <a:lnTo>
                    <a:pt x="541" y="1351"/>
                  </a:lnTo>
                  <a:lnTo>
                    <a:pt x="529" y="1355"/>
                  </a:lnTo>
                  <a:lnTo>
                    <a:pt x="505" y="1355"/>
                  </a:lnTo>
                  <a:lnTo>
                    <a:pt x="444" y="1347"/>
                  </a:lnTo>
                  <a:lnTo>
                    <a:pt x="436" y="1347"/>
                  </a:lnTo>
                  <a:lnTo>
                    <a:pt x="420" y="1343"/>
                  </a:lnTo>
                  <a:lnTo>
                    <a:pt x="396" y="1327"/>
                  </a:lnTo>
                  <a:lnTo>
                    <a:pt x="371" y="1311"/>
                  </a:lnTo>
                  <a:lnTo>
                    <a:pt x="355" y="1307"/>
                  </a:lnTo>
                  <a:lnTo>
                    <a:pt x="331" y="1303"/>
                  </a:lnTo>
                  <a:lnTo>
                    <a:pt x="323" y="1299"/>
                  </a:lnTo>
                  <a:lnTo>
                    <a:pt x="319" y="1295"/>
                  </a:lnTo>
                  <a:lnTo>
                    <a:pt x="303" y="1291"/>
                  </a:lnTo>
                  <a:lnTo>
                    <a:pt x="210" y="1283"/>
                  </a:lnTo>
                  <a:lnTo>
                    <a:pt x="210" y="1279"/>
                  </a:lnTo>
                  <a:lnTo>
                    <a:pt x="210" y="1267"/>
                  </a:lnTo>
                  <a:lnTo>
                    <a:pt x="214" y="1263"/>
                  </a:lnTo>
                  <a:lnTo>
                    <a:pt x="214" y="1226"/>
                  </a:lnTo>
                  <a:lnTo>
                    <a:pt x="214" y="1190"/>
                  </a:lnTo>
                  <a:lnTo>
                    <a:pt x="210" y="1182"/>
                  </a:lnTo>
                  <a:lnTo>
                    <a:pt x="210" y="1170"/>
                  </a:lnTo>
                  <a:lnTo>
                    <a:pt x="206" y="1150"/>
                  </a:lnTo>
                  <a:lnTo>
                    <a:pt x="206" y="1133"/>
                  </a:lnTo>
                  <a:lnTo>
                    <a:pt x="202" y="1125"/>
                  </a:lnTo>
                  <a:lnTo>
                    <a:pt x="198" y="1117"/>
                  </a:lnTo>
                  <a:lnTo>
                    <a:pt x="198" y="1109"/>
                  </a:lnTo>
                  <a:lnTo>
                    <a:pt x="198" y="1101"/>
                  </a:lnTo>
                  <a:lnTo>
                    <a:pt x="206" y="1077"/>
                  </a:lnTo>
                  <a:lnTo>
                    <a:pt x="214" y="1061"/>
                  </a:lnTo>
                  <a:lnTo>
                    <a:pt x="214" y="1041"/>
                  </a:lnTo>
                  <a:lnTo>
                    <a:pt x="214" y="1024"/>
                  </a:lnTo>
                  <a:lnTo>
                    <a:pt x="210" y="1012"/>
                  </a:lnTo>
                  <a:lnTo>
                    <a:pt x="210" y="1004"/>
                  </a:lnTo>
                  <a:lnTo>
                    <a:pt x="202" y="992"/>
                  </a:lnTo>
                  <a:lnTo>
                    <a:pt x="198" y="988"/>
                  </a:lnTo>
                  <a:lnTo>
                    <a:pt x="198" y="952"/>
                  </a:lnTo>
                  <a:lnTo>
                    <a:pt x="198" y="916"/>
                  </a:lnTo>
                  <a:lnTo>
                    <a:pt x="194" y="895"/>
                  </a:lnTo>
                  <a:lnTo>
                    <a:pt x="194" y="879"/>
                  </a:lnTo>
                  <a:lnTo>
                    <a:pt x="166" y="875"/>
                  </a:lnTo>
                  <a:lnTo>
                    <a:pt x="142" y="867"/>
                  </a:lnTo>
                  <a:lnTo>
                    <a:pt x="146" y="855"/>
                  </a:lnTo>
                  <a:lnTo>
                    <a:pt x="146" y="847"/>
                  </a:lnTo>
                  <a:lnTo>
                    <a:pt x="146" y="815"/>
                  </a:lnTo>
                  <a:lnTo>
                    <a:pt x="142" y="782"/>
                  </a:lnTo>
                  <a:lnTo>
                    <a:pt x="138" y="782"/>
                  </a:lnTo>
                  <a:lnTo>
                    <a:pt x="129" y="782"/>
                  </a:lnTo>
                  <a:lnTo>
                    <a:pt x="117" y="762"/>
                  </a:lnTo>
                  <a:lnTo>
                    <a:pt x="109" y="746"/>
                  </a:lnTo>
                  <a:lnTo>
                    <a:pt x="93" y="738"/>
                  </a:lnTo>
                  <a:lnTo>
                    <a:pt x="73" y="734"/>
                  </a:lnTo>
                  <a:lnTo>
                    <a:pt x="49" y="710"/>
                  </a:lnTo>
                  <a:lnTo>
                    <a:pt x="37" y="694"/>
                  </a:lnTo>
                  <a:lnTo>
                    <a:pt x="33" y="686"/>
                  </a:lnTo>
                  <a:lnTo>
                    <a:pt x="33" y="678"/>
                  </a:lnTo>
                  <a:lnTo>
                    <a:pt x="21" y="661"/>
                  </a:lnTo>
                  <a:lnTo>
                    <a:pt x="16" y="649"/>
                  </a:lnTo>
                  <a:lnTo>
                    <a:pt x="8" y="645"/>
                  </a:lnTo>
                  <a:lnTo>
                    <a:pt x="8" y="637"/>
                  </a:lnTo>
                  <a:lnTo>
                    <a:pt x="4" y="629"/>
                  </a:lnTo>
                  <a:lnTo>
                    <a:pt x="4" y="625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5"/>
                  </a:lnTo>
                  <a:lnTo>
                    <a:pt x="16" y="593"/>
                  </a:lnTo>
                  <a:lnTo>
                    <a:pt x="37" y="577"/>
                  </a:lnTo>
                  <a:lnTo>
                    <a:pt x="57" y="569"/>
                  </a:lnTo>
                  <a:lnTo>
                    <a:pt x="73" y="565"/>
                  </a:lnTo>
                  <a:lnTo>
                    <a:pt x="73" y="561"/>
                  </a:lnTo>
                  <a:lnTo>
                    <a:pt x="81" y="556"/>
                  </a:lnTo>
                  <a:lnTo>
                    <a:pt x="85" y="536"/>
                  </a:lnTo>
                  <a:lnTo>
                    <a:pt x="85" y="516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42" y="492"/>
                  </a:lnTo>
                  <a:lnTo>
                    <a:pt x="166" y="492"/>
                  </a:lnTo>
                  <a:lnTo>
                    <a:pt x="178" y="488"/>
                  </a:lnTo>
                  <a:lnTo>
                    <a:pt x="194" y="480"/>
                  </a:lnTo>
                  <a:lnTo>
                    <a:pt x="194" y="476"/>
                  </a:lnTo>
                  <a:lnTo>
                    <a:pt x="198" y="468"/>
                  </a:lnTo>
                  <a:lnTo>
                    <a:pt x="198" y="411"/>
                  </a:lnTo>
                  <a:lnTo>
                    <a:pt x="202" y="355"/>
                  </a:lnTo>
                  <a:lnTo>
                    <a:pt x="206" y="351"/>
                  </a:lnTo>
                  <a:lnTo>
                    <a:pt x="210" y="347"/>
                  </a:lnTo>
                  <a:lnTo>
                    <a:pt x="230" y="347"/>
                  </a:lnTo>
                  <a:lnTo>
                    <a:pt x="255" y="347"/>
                  </a:lnTo>
                  <a:lnTo>
                    <a:pt x="259" y="351"/>
                  </a:lnTo>
                  <a:lnTo>
                    <a:pt x="263" y="351"/>
                  </a:lnTo>
                  <a:lnTo>
                    <a:pt x="267" y="355"/>
                  </a:lnTo>
                  <a:lnTo>
                    <a:pt x="275" y="359"/>
                  </a:lnTo>
                  <a:lnTo>
                    <a:pt x="291" y="359"/>
                  </a:lnTo>
                  <a:lnTo>
                    <a:pt x="311" y="359"/>
                  </a:lnTo>
                  <a:lnTo>
                    <a:pt x="319" y="351"/>
                  </a:lnTo>
                  <a:lnTo>
                    <a:pt x="335" y="347"/>
                  </a:lnTo>
                  <a:lnTo>
                    <a:pt x="347" y="331"/>
                  </a:lnTo>
                  <a:lnTo>
                    <a:pt x="367" y="314"/>
                  </a:lnTo>
                  <a:lnTo>
                    <a:pt x="371" y="310"/>
                  </a:lnTo>
                  <a:lnTo>
                    <a:pt x="380" y="310"/>
                  </a:lnTo>
                  <a:lnTo>
                    <a:pt x="396" y="294"/>
                  </a:lnTo>
                  <a:lnTo>
                    <a:pt x="416" y="270"/>
                  </a:lnTo>
                  <a:lnTo>
                    <a:pt x="416" y="258"/>
                  </a:lnTo>
                  <a:lnTo>
                    <a:pt x="408" y="246"/>
                  </a:lnTo>
                  <a:lnTo>
                    <a:pt x="404" y="238"/>
                  </a:lnTo>
                  <a:lnTo>
                    <a:pt x="396" y="234"/>
                  </a:lnTo>
                  <a:lnTo>
                    <a:pt x="396" y="230"/>
                  </a:lnTo>
                  <a:lnTo>
                    <a:pt x="392" y="222"/>
                  </a:lnTo>
                  <a:lnTo>
                    <a:pt x="388" y="218"/>
                  </a:lnTo>
                  <a:lnTo>
                    <a:pt x="384" y="210"/>
                  </a:lnTo>
                  <a:lnTo>
                    <a:pt x="384" y="181"/>
                  </a:lnTo>
                  <a:lnTo>
                    <a:pt x="384" y="149"/>
                  </a:lnTo>
                  <a:lnTo>
                    <a:pt x="396" y="145"/>
                  </a:lnTo>
                  <a:lnTo>
                    <a:pt x="416" y="141"/>
                  </a:lnTo>
                  <a:lnTo>
                    <a:pt x="436" y="141"/>
                  </a:lnTo>
                  <a:lnTo>
                    <a:pt x="448" y="141"/>
                  </a:lnTo>
                  <a:lnTo>
                    <a:pt x="452" y="141"/>
                  </a:lnTo>
                  <a:lnTo>
                    <a:pt x="456" y="145"/>
                  </a:lnTo>
                  <a:lnTo>
                    <a:pt x="472" y="165"/>
                  </a:lnTo>
                  <a:lnTo>
                    <a:pt x="480" y="181"/>
                  </a:lnTo>
                  <a:lnTo>
                    <a:pt x="488" y="185"/>
                  </a:lnTo>
                  <a:lnTo>
                    <a:pt x="501" y="189"/>
                  </a:lnTo>
                  <a:lnTo>
                    <a:pt x="505" y="197"/>
                  </a:lnTo>
                  <a:lnTo>
                    <a:pt x="509" y="201"/>
                  </a:lnTo>
                  <a:lnTo>
                    <a:pt x="513" y="210"/>
                  </a:lnTo>
                  <a:lnTo>
                    <a:pt x="521" y="210"/>
                  </a:lnTo>
                  <a:lnTo>
                    <a:pt x="529" y="210"/>
                  </a:lnTo>
                  <a:lnTo>
                    <a:pt x="537" y="210"/>
                  </a:lnTo>
                  <a:lnTo>
                    <a:pt x="553" y="201"/>
                  </a:lnTo>
                  <a:lnTo>
                    <a:pt x="553" y="197"/>
                  </a:lnTo>
                  <a:lnTo>
                    <a:pt x="577" y="189"/>
                  </a:lnTo>
                  <a:lnTo>
                    <a:pt x="589" y="181"/>
                  </a:lnTo>
                  <a:lnTo>
                    <a:pt x="614" y="173"/>
                  </a:lnTo>
                  <a:lnTo>
                    <a:pt x="638" y="165"/>
                  </a:lnTo>
                  <a:lnTo>
                    <a:pt x="642" y="157"/>
                  </a:lnTo>
                  <a:lnTo>
                    <a:pt x="650" y="149"/>
                  </a:lnTo>
                  <a:lnTo>
                    <a:pt x="650" y="109"/>
                  </a:lnTo>
                  <a:lnTo>
                    <a:pt x="654" y="72"/>
                  </a:lnTo>
                  <a:lnTo>
                    <a:pt x="654" y="64"/>
                  </a:lnTo>
                  <a:lnTo>
                    <a:pt x="662" y="52"/>
                  </a:lnTo>
                  <a:lnTo>
                    <a:pt x="678" y="48"/>
                  </a:lnTo>
                  <a:lnTo>
                    <a:pt x="702" y="44"/>
                  </a:lnTo>
                  <a:lnTo>
                    <a:pt x="735" y="28"/>
                  </a:lnTo>
                  <a:lnTo>
                    <a:pt x="743" y="20"/>
                  </a:lnTo>
                  <a:lnTo>
                    <a:pt x="743" y="12"/>
                  </a:lnTo>
                  <a:lnTo>
                    <a:pt x="747" y="4"/>
                  </a:lnTo>
                  <a:lnTo>
                    <a:pt x="747" y="0"/>
                  </a:lnTo>
                  <a:lnTo>
                    <a:pt x="755" y="0"/>
                  </a:lnTo>
                  <a:lnTo>
                    <a:pt x="763" y="0"/>
                  </a:lnTo>
                  <a:lnTo>
                    <a:pt x="771" y="0"/>
                  </a:lnTo>
                  <a:lnTo>
                    <a:pt x="807" y="4"/>
                  </a:lnTo>
                  <a:lnTo>
                    <a:pt x="835" y="12"/>
                  </a:lnTo>
                  <a:lnTo>
                    <a:pt x="852" y="20"/>
                  </a:lnTo>
                  <a:lnTo>
                    <a:pt x="868" y="28"/>
                  </a:lnTo>
                  <a:lnTo>
                    <a:pt x="872" y="28"/>
                  </a:lnTo>
                  <a:lnTo>
                    <a:pt x="876" y="32"/>
                  </a:lnTo>
                  <a:lnTo>
                    <a:pt x="876" y="52"/>
                  </a:lnTo>
                  <a:lnTo>
                    <a:pt x="884" y="64"/>
                  </a:lnTo>
                  <a:lnTo>
                    <a:pt x="888" y="68"/>
                  </a:lnTo>
                  <a:lnTo>
                    <a:pt x="892" y="72"/>
                  </a:lnTo>
                  <a:lnTo>
                    <a:pt x="908" y="72"/>
                  </a:lnTo>
                  <a:lnTo>
                    <a:pt x="924" y="80"/>
                  </a:lnTo>
                  <a:lnTo>
                    <a:pt x="940" y="88"/>
                  </a:lnTo>
                  <a:lnTo>
                    <a:pt x="952" y="93"/>
                  </a:lnTo>
                  <a:lnTo>
                    <a:pt x="965" y="97"/>
                  </a:lnTo>
                  <a:lnTo>
                    <a:pt x="985" y="97"/>
                  </a:lnTo>
                  <a:lnTo>
                    <a:pt x="989" y="101"/>
                  </a:lnTo>
                  <a:lnTo>
                    <a:pt x="993" y="105"/>
                  </a:lnTo>
                  <a:lnTo>
                    <a:pt x="1001" y="117"/>
                  </a:lnTo>
                  <a:lnTo>
                    <a:pt x="1005" y="133"/>
                  </a:lnTo>
                  <a:lnTo>
                    <a:pt x="1005" y="161"/>
                  </a:lnTo>
                  <a:lnTo>
                    <a:pt x="1001" y="193"/>
                  </a:lnTo>
                  <a:lnTo>
                    <a:pt x="1005" y="210"/>
                  </a:lnTo>
                  <a:lnTo>
                    <a:pt x="1009" y="226"/>
                  </a:lnTo>
                  <a:lnTo>
                    <a:pt x="1009" y="234"/>
                  </a:lnTo>
                  <a:lnTo>
                    <a:pt x="1009" y="246"/>
                  </a:lnTo>
                  <a:lnTo>
                    <a:pt x="1041" y="294"/>
                  </a:lnTo>
                  <a:lnTo>
                    <a:pt x="1053" y="310"/>
                  </a:lnTo>
                  <a:lnTo>
                    <a:pt x="1077" y="314"/>
                  </a:lnTo>
                  <a:lnTo>
                    <a:pt x="1086" y="322"/>
                  </a:lnTo>
                  <a:lnTo>
                    <a:pt x="1098" y="399"/>
                  </a:lnTo>
                  <a:lnTo>
                    <a:pt x="1106" y="439"/>
                  </a:lnTo>
                  <a:lnTo>
                    <a:pt x="1118" y="504"/>
                  </a:lnTo>
                  <a:lnTo>
                    <a:pt x="1122" y="552"/>
                  </a:lnTo>
                  <a:lnTo>
                    <a:pt x="1130" y="569"/>
                  </a:lnTo>
                  <a:lnTo>
                    <a:pt x="1142" y="589"/>
                  </a:lnTo>
                  <a:lnTo>
                    <a:pt x="1142" y="613"/>
                  </a:lnTo>
                  <a:lnTo>
                    <a:pt x="1146" y="645"/>
                  </a:lnTo>
                  <a:lnTo>
                    <a:pt x="1142" y="653"/>
                  </a:lnTo>
                  <a:lnTo>
                    <a:pt x="1142" y="661"/>
                  </a:lnTo>
                  <a:lnTo>
                    <a:pt x="1130" y="669"/>
                  </a:lnTo>
                  <a:lnTo>
                    <a:pt x="1122" y="686"/>
                  </a:lnTo>
                  <a:lnTo>
                    <a:pt x="1118" y="706"/>
                  </a:lnTo>
                  <a:lnTo>
                    <a:pt x="1114" y="710"/>
                  </a:lnTo>
                  <a:lnTo>
                    <a:pt x="1106" y="770"/>
                  </a:lnTo>
                  <a:lnTo>
                    <a:pt x="1102" y="795"/>
                  </a:lnTo>
                  <a:lnTo>
                    <a:pt x="1094" y="855"/>
                  </a:lnTo>
                  <a:lnTo>
                    <a:pt x="1090" y="912"/>
                  </a:lnTo>
                  <a:lnTo>
                    <a:pt x="1094" y="936"/>
                  </a:lnTo>
                  <a:lnTo>
                    <a:pt x="1094" y="964"/>
                  </a:lnTo>
                  <a:lnTo>
                    <a:pt x="1102" y="988"/>
                  </a:lnTo>
                  <a:lnTo>
                    <a:pt x="1114" y="1024"/>
                  </a:lnTo>
                  <a:lnTo>
                    <a:pt x="1122" y="1029"/>
                  </a:lnTo>
                  <a:lnTo>
                    <a:pt x="1126" y="1041"/>
                  </a:lnTo>
                  <a:lnTo>
                    <a:pt x="1130" y="1077"/>
                  </a:lnTo>
                  <a:lnTo>
                    <a:pt x="1130" y="1117"/>
                  </a:lnTo>
                  <a:lnTo>
                    <a:pt x="1142" y="1125"/>
                  </a:lnTo>
                  <a:lnTo>
                    <a:pt x="1146" y="1133"/>
                  </a:lnTo>
                  <a:lnTo>
                    <a:pt x="1146" y="1137"/>
                  </a:lnTo>
                  <a:lnTo>
                    <a:pt x="1146" y="1141"/>
                  </a:lnTo>
                  <a:lnTo>
                    <a:pt x="1142" y="1150"/>
                  </a:lnTo>
                  <a:lnTo>
                    <a:pt x="1134" y="1178"/>
                  </a:lnTo>
                  <a:lnTo>
                    <a:pt x="1134" y="1210"/>
                  </a:lnTo>
                  <a:lnTo>
                    <a:pt x="1126" y="1279"/>
                  </a:lnTo>
                  <a:lnTo>
                    <a:pt x="1122" y="1291"/>
                  </a:lnTo>
                  <a:lnTo>
                    <a:pt x="1118" y="1307"/>
                  </a:lnTo>
                  <a:lnTo>
                    <a:pt x="1098" y="1331"/>
                  </a:lnTo>
                  <a:lnTo>
                    <a:pt x="1086" y="1359"/>
                  </a:lnTo>
                  <a:lnTo>
                    <a:pt x="1065" y="1367"/>
                  </a:lnTo>
                  <a:lnTo>
                    <a:pt x="1045" y="1380"/>
                  </a:lnTo>
                  <a:lnTo>
                    <a:pt x="1013" y="1384"/>
                  </a:lnTo>
                  <a:lnTo>
                    <a:pt x="977" y="1384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50" name="Freeform 49"/>
            <p:cNvSpPr>
              <a:spLocks/>
            </p:cNvSpPr>
            <p:nvPr/>
          </p:nvSpPr>
          <p:spPr bwMode="auto">
            <a:xfrm>
              <a:off x="6099074" y="2284413"/>
              <a:ext cx="957247" cy="660400"/>
            </a:xfrm>
            <a:custGeom>
              <a:avLst/>
              <a:gdLst>
                <a:gd name="T0" fmla="*/ 2147483647 w 1065"/>
                <a:gd name="T1" fmla="*/ 2147483647 h 758"/>
                <a:gd name="T2" fmla="*/ 2147483647 w 1065"/>
                <a:gd name="T3" fmla="*/ 2147483647 h 758"/>
                <a:gd name="T4" fmla="*/ 2147483647 w 1065"/>
                <a:gd name="T5" fmla="*/ 2147483647 h 758"/>
                <a:gd name="T6" fmla="*/ 2147483647 w 1065"/>
                <a:gd name="T7" fmla="*/ 2147483647 h 758"/>
                <a:gd name="T8" fmla="*/ 2147483647 w 1065"/>
                <a:gd name="T9" fmla="*/ 2147483647 h 758"/>
                <a:gd name="T10" fmla="*/ 2147483647 w 1065"/>
                <a:gd name="T11" fmla="*/ 2147483647 h 758"/>
                <a:gd name="T12" fmla="*/ 2147483647 w 1065"/>
                <a:gd name="T13" fmla="*/ 2147483647 h 758"/>
                <a:gd name="T14" fmla="*/ 2147483647 w 1065"/>
                <a:gd name="T15" fmla="*/ 2147483647 h 758"/>
                <a:gd name="T16" fmla="*/ 2147483647 w 1065"/>
                <a:gd name="T17" fmla="*/ 2147483647 h 758"/>
                <a:gd name="T18" fmla="*/ 0 w 1065"/>
                <a:gd name="T19" fmla="*/ 2147483647 h 758"/>
                <a:gd name="T20" fmla="*/ 2147483647 w 1065"/>
                <a:gd name="T21" fmla="*/ 2147483647 h 758"/>
                <a:gd name="T22" fmla="*/ 2147483647 w 1065"/>
                <a:gd name="T23" fmla="*/ 2147483647 h 758"/>
                <a:gd name="T24" fmla="*/ 2147483647 w 1065"/>
                <a:gd name="T25" fmla="*/ 2147483647 h 758"/>
                <a:gd name="T26" fmla="*/ 2147483647 w 1065"/>
                <a:gd name="T27" fmla="*/ 2147483647 h 758"/>
                <a:gd name="T28" fmla="*/ 2147483647 w 1065"/>
                <a:gd name="T29" fmla="*/ 2147483647 h 758"/>
                <a:gd name="T30" fmla="*/ 2147483647 w 1065"/>
                <a:gd name="T31" fmla="*/ 2147483647 h 758"/>
                <a:gd name="T32" fmla="*/ 2147483647 w 1065"/>
                <a:gd name="T33" fmla="*/ 2147483647 h 758"/>
                <a:gd name="T34" fmla="*/ 2147483647 w 1065"/>
                <a:gd name="T35" fmla="*/ 2147483647 h 758"/>
                <a:gd name="T36" fmla="*/ 2147483647 w 1065"/>
                <a:gd name="T37" fmla="*/ 2147483647 h 758"/>
                <a:gd name="T38" fmla="*/ 2147483647 w 1065"/>
                <a:gd name="T39" fmla="*/ 2147483647 h 758"/>
                <a:gd name="T40" fmla="*/ 2147483647 w 1065"/>
                <a:gd name="T41" fmla="*/ 2147483647 h 758"/>
                <a:gd name="T42" fmla="*/ 2147483647 w 1065"/>
                <a:gd name="T43" fmla="*/ 2147483647 h 758"/>
                <a:gd name="T44" fmla="*/ 2147483647 w 1065"/>
                <a:gd name="T45" fmla="*/ 2147483647 h 758"/>
                <a:gd name="T46" fmla="*/ 2147483647 w 1065"/>
                <a:gd name="T47" fmla="*/ 2147483647 h 758"/>
                <a:gd name="T48" fmla="*/ 2147483647 w 1065"/>
                <a:gd name="T49" fmla="*/ 2147483647 h 758"/>
                <a:gd name="T50" fmla="*/ 2147483647 w 1065"/>
                <a:gd name="T51" fmla="*/ 2147483647 h 758"/>
                <a:gd name="T52" fmla="*/ 2147483647 w 1065"/>
                <a:gd name="T53" fmla="*/ 0 h 758"/>
                <a:gd name="T54" fmla="*/ 2147483647 w 1065"/>
                <a:gd name="T55" fmla="*/ 2147483647 h 758"/>
                <a:gd name="T56" fmla="*/ 2147483647 w 1065"/>
                <a:gd name="T57" fmla="*/ 2147483647 h 758"/>
                <a:gd name="T58" fmla="*/ 2147483647 w 1065"/>
                <a:gd name="T59" fmla="*/ 2147483647 h 758"/>
                <a:gd name="T60" fmla="*/ 2147483647 w 1065"/>
                <a:gd name="T61" fmla="*/ 2147483647 h 758"/>
                <a:gd name="T62" fmla="*/ 2147483647 w 1065"/>
                <a:gd name="T63" fmla="*/ 2147483647 h 758"/>
                <a:gd name="T64" fmla="*/ 2147483647 w 1065"/>
                <a:gd name="T65" fmla="*/ 2147483647 h 758"/>
                <a:gd name="T66" fmla="*/ 2147483647 w 1065"/>
                <a:gd name="T67" fmla="*/ 2147483647 h 758"/>
                <a:gd name="T68" fmla="*/ 2147483647 w 1065"/>
                <a:gd name="T69" fmla="*/ 2147483647 h 758"/>
                <a:gd name="T70" fmla="*/ 2147483647 w 1065"/>
                <a:gd name="T71" fmla="*/ 2147483647 h 758"/>
                <a:gd name="T72" fmla="*/ 2147483647 w 1065"/>
                <a:gd name="T73" fmla="*/ 2147483647 h 758"/>
                <a:gd name="T74" fmla="*/ 2147483647 w 1065"/>
                <a:gd name="T75" fmla="*/ 2147483647 h 758"/>
                <a:gd name="T76" fmla="*/ 2147483647 w 1065"/>
                <a:gd name="T77" fmla="*/ 2147483647 h 758"/>
                <a:gd name="T78" fmla="*/ 2147483647 w 1065"/>
                <a:gd name="T79" fmla="*/ 2147483647 h 758"/>
                <a:gd name="T80" fmla="*/ 2147483647 w 1065"/>
                <a:gd name="T81" fmla="*/ 2147483647 h 758"/>
                <a:gd name="T82" fmla="*/ 2147483647 w 1065"/>
                <a:gd name="T83" fmla="*/ 2147483647 h 758"/>
                <a:gd name="T84" fmla="*/ 2147483647 w 1065"/>
                <a:gd name="T85" fmla="*/ 2147483647 h 758"/>
                <a:gd name="T86" fmla="*/ 2147483647 w 1065"/>
                <a:gd name="T87" fmla="*/ 2147483647 h 758"/>
                <a:gd name="T88" fmla="*/ 2147483647 w 1065"/>
                <a:gd name="T89" fmla="*/ 2147483647 h 758"/>
                <a:gd name="T90" fmla="*/ 2147483647 w 1065"/>
                <a:gd name="T91" fmla="*/ 2147483647 h 758"/>
                <a:gd name="T92" fmla="*/ 2147483647 w 1065"/>
                <a:gd name="T93" fmla="*/ 2147483647 h 758"/>
                <a:gd name="T94" fmla="*/ 2147483647 w 1065"/>
                <a:gd name="T95" fmla="*/ 2147483647 h 758"/>
                <a:gd name="T96" fmla="*/ 2147483647 w 1065"/>
                <a:gd name="T97" fmla="*/ 2147483647 h 758"/>
                <a:gd name="T98" fmla="*/ 2147483647 w 1065"/>
                <a:gd name="T99" fmla="*/ 2147483647 h 758"/>
                <a:gd name="T100" fmla="*/ 2147483647 w 1065"/>
                <a:gd name="T101" fmla="*/ 2147483647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5"/>
                <a:gd name="T154" fmla="*/ 0 h 758"/>
                <a:gd name="T155" fmla="*/ 1065 w 1065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5" h="758">
                  <a:moveTo>
                    <a:pt x="420" y="670"/>
                  </a:moveTo>
                  <a:lnTo>
                    <a:pt x="408" y="641"/>
                  </a:lnTo>
                  <a:lnTo>
                    <a:pt x="404" y="621"/>
                  </a:lnTo>
                  <a:lnTo>
                    <a:pt x="396" y="609"/>
                  </a:lnTo>
                  <a:lnTo>
                    <a:pt x="388" y="597"/>
                  </a:lnTo>
                  <a:lnTo>
                    <a:pt x="343" y="597"/>
                  </a:lnTo>
                  <a:lnTo>
                    <a:pt x="303" y="597"/>
                  </a:lnTo>
                  <a:lnTo>
                    <a:pt x="263" y="629"/>
                  </a:lnTo>
                  <a:lnTo>
                    <a:pt x="246" y="645"/>
                  </a:lnTo>
                  <a:lnTo>
                    <a:pt x="242" y="657"/>
                  </a:lnTo>
                  <a:lnTo>
                    <a:pt x="230" y="670"/>
                  </a:lnTo>
                  <a:lnTo>
                    <a:pt x="226" y="670"/>
                  </a:lnTo>
                  <a:lnTo>
                    <a:pt x="222" y="674"/>
                  </a:lnTo>
                  <a:lnTo>
                    <a:pt x="210" y="678"/>
                  </a:lnTo>
                  <a:lnTo>
                    <a:pt x="206" y="690"/>
                  </a:lnTo>
                  <a:lnTo>
                    <a:pt x="194" y="694"/>
                  </a:lnTo>
                  <a:lnTo>
                    <a:pt x="182" y="694"/>
                  </a:lnTo>
                  <a:lnTo>
                    <a:pt x="174" y="682"/>
                  </a:lnTo>
                  <a:lnTo>
                    <a:pt x="166" y="674"/>
                  </a:lnTo>
                  <a:lnTo>
                    <a:pt x="166" y="666"/>
                  </a:lnTo>
                  <a:lnTo>
                    <a:pt x="166" y="653"/>
                  </a:lnTo>
                  <a:lnTo>
                    <a:pt x="174" y="641"/>
                  </a:lnTo>
                  <a:lnTo>
                    <a:pt x="190" y="629"/>
                  </a:lnTo>
                  <a:lnTo>
                    <a:pt x="194" y="609"/>
                  </a:lnTo>
                  <a:lnTo>
                    <a:pt x="202" y="593"/>
                  </a:lnTo>
                  <a:lnTo>
                    <a:pt x="202" y="589"/>
                  </a:lnTo>
                  <a:lnTo>
                    <a:pt x="202" y="581"/>
                  </a:lnTo>
                  <a:lnTo>
                    <a:pt x="198" y="569"/>
                  </a:lnTo>
                  <a:lnTo>
                    <a:pt x="190" y="557"/>
                  </a:lnTo>
                  <a:lnTo>
                    <a:pt x="174" y="553"/>
                  </a:lnTo>
                  <a:lnTo>
                    <a:pt x="154" y="553"/>
                  </a:lnTo>
                  <a:lnTo>
                    <a:pt x="125" y="536"/>
                  </a:lnTo>
                  <a:lnTo>
                    <a:pt x="97" y="524"/>
                  </a:lnTo>
                  <a:lnTo>
                    <a:pt x="93" y="520"/>
                  </a:lnTo>
                  <a:lnTo>
                    <a:pt x="93" y="516"/>
                  </a:lnTo>
                  <a:lnTo>
                    <a:pt x="93" y="492"/>
                  </a:lnTo>
                  <a:lnTo>
                    <a:pt x="93" y="468"/>
                  </a:lnTo>
                  <a:lnTo>
                    <a:pt x="85" y="436"/>
                  </a:lnTo>
                  <a:lnTo>
                    <a:pt x="77" y="415"/>
                  </a:lnTo>
                  <a:lnTo>
                    <a:pt x="73" y="411"/>
                  </a:lnTo>
                  <a:lnTo>
                    <a:pt x="61" y="407"/>
                  </a:lnTo>
                  <a:lnTo>
                    <a:pt x="57" y="407"/>
                  </a:lnTo>
                  <a:lnTo>
                    <a:pt x="53" y="407"/>
                  </a:lnTo>
                  <a:lnTo>
                    <a:pt x="41" y="411"/>
                  </a:lnTo>
                  <a:lnTo>
                    <a:pt x="37" y="415"/>
                  </a:lnTo>
                  <a:lnTo>
                    <a:pt x="33" y="415"/>
                  </a:lnTo>
                  <a:lnTo>
                    <a:pt x="25" y="415"/>
                  </a:lnTo>
                  <a:lnTo>
                    <a:pt x="8" y="399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3"/>
                  </a:lnTo>
                  <a:lnTo>
                    <a:pt x="12" y="359"/>
                  </a:lnTo>
                  <a:lnTo>
                    <a:pt x="33" y="359"/>
                  </a:lnTo>
                  <a:lnTo>
                    <a:pt x="37" y="355"/>
                  </a:lnTo>
                  <a:lnTo>
                    <a:pt x="41" y="351"/>
                  </a:lnTo>
                  <a:lnTo>
                    <a:pt x="49" y="347"/>
                  </a:lnTo>
                  <a:lnTo>
                    <a:pt x="49" y="343"/>
                  </a:lnTo>
                  <a:lnTo>
                    <a:pt x="61" y="327"/>
                  </a:lnTo>
                  <a:lnTo>
                    <a:pt x="77" y="323"/>
                  </a:lnTo>
                  <a:lnTo>
                    <a:pt x="81" y="306"/>
                  </a:lnTo>
                  <a:lnTo>
                    <a:pt x="81" y="294"/>
                  </a:lnTo>
                  <a:lnTo>
                    <a:pt x="85" y="290"/>
                  </a:lnTo>
                  <a:lnTo>
                    <a:pt x="89" y="286"/>
                  </a:lnTo>
                  <a:lnTo>
                    <a:pt x="89" y="274"/>
                  </a:lnTo>
                  <a:lnTo>
                    <a:pt x="89" y="266"/>
                  </a:lnTo>
                  <a:lnTo>
                    <a:pt x="85" y="262"/>
                  </a:lnTo>
                  <a:lnTo>
                    <a:pt x="85" y="250"/>
                  </a:lnTo>
                  <a:lnTo>
                    <a:pt x="85" y="246"/>
                  </a:lnTo>
                  <a:lnTo>
                    <a:pt x="97" y="246"/>
                  </a:lnTo>
                  <a:lnTo>
                    <a:pt x="113" y="246"/>
                  </a:lnTo>
                  <a:lnTo>
                    <a:pt x="113" y="250"/>
                  </a:lnTo>
                  <a:lnTo>
                    <a:pt x="117" y="254"/>
                  </a:lnTo>
                  <a:lnTo>
                    <a:pt x="133" y="270"/>
                  </a:lnTo>
                  <a:lnTo>
                    <a:pt x="142" y="294"/>
                  </a:lnTo>
                  <a:lnTo>
                    <a:pt x="150" y="298"/>
                  </a:lnTo>
                  <a:lnTo>
                    <a:pt x="166" y="302"/>
                  </a:lnTo>
                  <a:lnTo>
                    <a:pt x="178" y="302"/>
                  </a:lnTo>
                  <a:lnTo>
                    <a:pt x="190" y="302"/>
                  </a:lnTo>
                  <a:lnTo>
                    <a:pt x="198" y="302"/>
                  </a:lnTo>
                  <a:lnTo>
                    <a:pt x="206" y="302"/>
                  </a:lnTo>
                  <a:lnTo>
                    <a:pt x="210" y="306"/>
                  </a:lnTo>
                  <a:lnTo>
                    <a:pt x="214" y="310"/>
                  </a:lnTo>
                  <a:lnTo>
                    <a:pt x="222" y="327"/>
                  </a:lnTo>
                  <a:lnTo>
                    <a:pt x="222" y="351"/>
                  </a:lnTo>
                  <a:lnTo>
                    <a:pt x="222" y="375"/>
                  </a:lnTo>
                  <a:lnTo>
                    <a:pt x="222" y="399"/>
                  </a:lnTo>
                  <a:lnTo>
                    <a:pt x="226" y="399"/>
                  </a:lnTo>
                  <a:lnTo>
                    <a:pt x="226" y="407"/>
                  </a:lnTo>
                  <a:lnTo>
                    <a:pt x="234" y="415"/>
                  </a:lnTo>
                  <a:lnTo>
                    <a:pt x="246" y="423"/>
                  </a:lnTo>
                  <a:lnTo>
                    <a:pt x="246" y="436"/>
                  </a:lnTo>
                  <a:lnTo>
                    <a:pt x="250" y="436"/>
                  </a:lnTo>
                  <a:lnTo>
                    <a:pt x="271" y="452"/>
                  </a:lnTo>
                  <a:lnTo>
                    <a:pt x="291" y="460"/>
                  </a:lnTo>
                  <a:lnTo>
                    <a:pt x="315" y="464"/>
                  </a:lnTo>
                  <a:lnTo>
                    <a:pt x="343" y="472"/>
                  </a:lnTo>
                  <a:lnTo>
                    <a:pt x="359" y="472"/>
                  </a:lnTo>
                  <a:lnTo>
                    <a:pt x="375" y="472"/>
                  </a:lnTo>
                  <a:lnTo>
                    <a:pt x="388" y="464"/>
                  </a:lnTo>
                  <a:lnTo>
                    <a:pt x="392" y="456"/>
                  </a:lnTo>
                  <a:lnTo>
                    <a:pt x="396" y="452"/>
                  </a:lnTo>
                  <a:lnTo>
                    <a:pt x="400" y="440"/>
                  </a:lnTo>
                  <a:lnTo>
                    <a:pt x="404" y="436"/>
                  </a:lnTo>
                  <a:lnTo>
                    <a:pt x="408" y="436"/>
                  </a:lnTo>
                  <a:lnTo>
                    <a:pt x="420" y="436"/>
                  </a:lnTo>
                  <a:lnTo>
                    <a:pt x="436" y="427"/>
                  </a:lnTo>
                  <a:lnTo>
                    <a:pt x="448" y="423"/>
                  </a:lnTo>
                  <a:lnTo>
                    <a:pt x="456" y="415"/>
                  </a:lnTo>
                  <a:lnTo>
                    <a:pt x="464" y="399"/>
                  </a:lnTo>
                  <a:lnTo>
                    <a:pt x="472" y="391"/>
                  </a:lnTo>
                  <a:lnTo>
                    <a:pt x="472" y="343"/>
                  </a:lnTo>
                  <a:lnTo>
                    <a:pt x="476" y="294"/>
                  </a:lnTo>
                  <a:lnTo>
                    <a:pt x="484" y="266"/>
                  </a:lnTo>
                  <a:lnTo>
                    <a:pt x="488" y="242"/>
                  </a:lnTo>
                  <a:lnTo>
                    <a:pt x="488" y="193"/>
                  </a:lnTo>
                  <a:lnTo>
                    <a:pt x="488" y="157"/>
                  </a:lnTo>
                  <a:lnTo>
                    <a:pt x="501" y="145"/>
                  </a:lnTo>
                  <a:lnTo>
                    <a:pt x="509" y="129"/>
                  </a:lnTo>
                  <a:lnTo>
                    <a:pt x="513" y="101"/>
                  </a:lnTo>
                  <a:lnTo>
                    <a:pt x="513" y="60"/>
                  </a:lnTo>
                  <a:lnTo>
                    <a:pt x="501" y="52"/>
                  </a:lnTo>
                  <a:lnTo>
                    <a:pt x="484" y="44"/>
                  </a:lnTo>
                  <a:lnTo>
                    <a:pt x="480" y="44"/>
                  </a:lnTo>
                  <a:lnTo>
                    <a:pt x="476" y="44"/>
                  </a:lnTo>
                  <a:lnTo>
                    <a:pt x="464" y="48"/>
                  </a:lnTo>
                  <a:lnTo>
                    <a:pt x="460" y="52"/>
                  </a:lnTo>
                  <a:lnTo>
                    <a:pt x="448" y="52"/>
                  </a:lnTo>
                  <a:lnTo>
                    <a:pt x="436" y="56"/>
                  </a:lnTo>
                  <a:lnTo>
                    <a:pt x="436" y="48"/>
                  </a:lnTo>
                  <a:lnTo>
                    <a:pt x="436" y="40"/>
                  </a:lnTo>
                  <a:lnTo>
                    <a:pt x="436" y="32"/>
                  </a:lnTo>
                  <a:lnTo>
                    <a:pt x="440" y="20"/>
                  </a:lnTo>
                  <a:lnTo>
                    <a:pt x="440" y="12"/>
                  </a:lnTo>
                  <a:lnTo>
                    <a:pt x="448" y="4"/>
                  </a:lnTo>
                  <a:lnTo>
                    <a:pt x="464" y="0"/>
                  </a:lnTo>
                  <a:lnTo>
                    <a:pt x="488" y="0"/>
                  </a:lnTo>
                  <a:lnTo>
                    <a:pt x="509" y="12"/>
                  </a:lnTo>
                  <a:lnTo>
                    <a:pt x="517" y="16"/>
                  </a:lnTo>
                  <a:lnTo>
                    <a:pt x="525" y="24"/>
                  </a:lnTo>
                  <a:lnTo>
                    <a:pt x="525" y="36"/>
                  </a:lnTo>
                  <a:lnTo>
                    <a:pt x="533" y="36"/>
                  </a:lnTo>
                  <a:lnTo>
                    <a:pt x="537" y="40"/>
                  </a:lnTo>
                  <a:lnTo>
                    <a:pt x="553" y="40"/>
                  </a:lnTo>
                  <a:lnTo>
                    <a:pt x="577" y="44"/>
                  </a:lnTo>
                  <a:lnTo>
                    <a:pt x="597" y="52"/>
                  </a:lnTo>
                  <a:lnTo>
                    <a:pt x="618" y="64"/>
                  </a:lnTo>
                  <a:lnTo>
                    <a:pt x="622" y="81"/>
                  </a:lnTo>
                  <a:lnTo>
                    <a:pt x="630" y="93"/>
                  </a:lnTo>
                  <a:lnTo>
                    <a:pt x="646" y="101"/>
                  </a:lnTo>
                  <a:lnTo>
                    <a:pt x="654" y="121"/>
                  </a:lnTo>
                  <a:lnTo>
                    <a:pt x="670" y="129"/>
                  </a:lnTo>
                  <a:lnTo>
                    <a:pt x="682" y="137"/>
                  </a:lnTo>
                  <a:lnTo>
                    <a:pt x="686" y="137"/>
                  </a:lnTo>
                  <a:lnTo>
                    <a:pt x="698" y="137"/>
                  </a:lnTo>
                  <a:lnTo>
                    <a:pt x="706" y="137"/>
                  </a:lnTo>
                  <a:lnTo>
                    <a:pt x="722" y="133"/>
                  </a:lnTo>
                  <a:lnTo>
                    <a:pt x="730" y="133"/>
                  </a:lnTo>
                  <a:lnTo>
                    <a:pt x="739" y="133"/>
                  </a:lnTo>
                  <a:lnTo>
                    <a:pt x="755" y="137"/>
                  </a:lnTo>
                  <a:lnTo>
                    <a:pt x="775" y="145"/>
                  </a:lnTo>
                  <a:lnTo>
                    <a:pt x="779" y="157"/>
                  </a:lnTo>
                  <a:lnTo>
                    <a:pt x="783" y="165"/>
                  </a:lnTo>
                  <a:lnTo>
                    <a:pt x="791" y="165"/>
                  </a:lnTo>
                  <a:lnTo>
                    <a:pt x="807" y="165"/>
                  </a:lnTo>
                  <a:lnTo>
                    <a:pt x="815" y="157"/>
                  </a:lnTo>
                  <a:lnTo>
                    <a:pt x="823" y="157"/>
                  </a:lnTo>
                  <a:lnTo>
                    <a:pt x="835" y="141"/>
                  </a:lnTo>
                  <a:lnTo>
                    <a:pt x="839" y="133"/>
                  </a:lnTo>
                  <a:lnTo>
                    <a:pt x="839" y="129"/>
                  </a:lnTo>
                  <a:lnTo>
                    <a:pt x="839" y="121"/>
                  </a:lnTo>
                  <a:lnTo>
                    <a:pt x="823" y="97"/>
                  </a:lnTo>
                  <a:lnTo>
                    <a:pt x="811" y="72"/>
                  </a:lnTo>
                  <a:lnTo>
                    <a:pt x="807" y="68"/>
                  </a:lnTo>
                  <a:lnTo>
                    <a:pt x="795" y="64"/>
                  </a:lnTo>
                  <a:lnTo>
                    <a:pt x="795" y="52"/>
                  </a:lnTo>
                  <a:lnTo>
                    <a:pt x="795" y="48"/>
                  </a:lnTo>
                  <a:lnTo>
                    <a:pt x="807" y="48"/>
                  </a:lnTo>
                  <a:lnTo>
                    <a:pt x="819" y="44"/>
                  </a:lnTo>
                  <a:lnTo>
                    <a:pt x="843" y="56"/>
                  </a:lnTo>
                  <a:lnTo>
                    <a:pt x="868" y="68"/>
                  </a:lnTo>
                  <a:lnTo>
                    <a:pt x="900" y="81"/>
                  </a:lnTo>
                  <a:lnTo>
                    <a:pt x="928" y="89"/>
                  </a:lnTo>
                  <a:lnTo>
                    <a:pt x="932" y="93"/>
                  </a:lnTo>
                  <a:lnTo>
                    <a:pt x="936" y="93"/>
                  </a:lnTo>
                  <a:lnTo>
                    <a:pt x="940" y="109"/>
                  </a:lnTo>
                  <a:lnTo>
                    <a:pt x="956" y="137"/>
                  </a:lnTo>
                  <a:lnTo>
                    <a:pt x="977" y="145"/>
                  </a:lnTo>
                  <a:lnTo>
                    <a:pt x="989" y="157"/>
                  </a:lnTo>
                  <a:lnTo>
                    <a:pt x="1013" y="165"/>
                  </a:lnTo>
                  <a:lnTo>
                    <a:pt x="1029" y="173"/>
                  </a:lnTo>
                  <a:lnTo>
                    <a:pt x="1049" y="202"/>
                  </a:lnTo>
                  <a:lnTo>
                    <a:pt x="1057" y="214"/>
                  </a:lnTo>
                  <a:lnTo>
                    <a:pt x="1057" y="218"/>
                  </a:lnTo>
                  <a:lnTo>
                    <a:pt x="1065" y="218"/>
                  </a:lnTo>
                  <a:lnTo>
                    <a:pt x="1057" y="246"/>
                  </a:lnTo>
                  <a:lnTo>
                    <a:pt x="1057" y="266"/>
                  </a:lnTo>
                  <a:lnTo>
                    <a:pt x="1053" y="282"/>
                  </a:lnTo>
                  <a:lnTo>
                    <a:pt x="1049" y="294"/>
                  </a:lnTo>
                  <a:lnTo>
                    <a:pt x="1041" y="298"/>
                  </a:lnTo>
                  <a:lnTo>
                    <a:pt x="1033" y="306"/>
                  </a:lnTo>
                  <a:lnTo>
                    <a:pt x="1017" y="310"/>
                  </a:lnTo>
                  <a:lnTo>
                    <a:pt x="1005" y="315"/>
                  </a:lnTo>
                  <a:lnTo>
                    <a:pt x="1001" y="323"/>
                  </a:lnTo>
                  <a:lnTo>
                    <a:pt x="989" y="351"/>
                  </a:lnTo>
                  <a:lnTo>
                    <a:pt x="985" y="391"/>
                  </a:lnTo>
                  <a:lnTo>
                    <a:pt x="977" y="399"/>
                  </a:lnTo>
                  <a:lnTo>
                    <a:pt x="960" y="399"/>
                  </a:lnTo>
                  <a:lnTo>
                    <a:pt x="940" y="407"/>
                  </a:lnTo>
                  <a:lnTo>
                    <a:pt x="924" y="411"/>
                  </a:lnTo>
                  <a:lnTo>
                    <a:pt x="920" y="415"/>
                  </a:lnTo>
                  <a:lnTo>
                    <a:pt x="904" y="419"/>
                  </a:lnTo>
                  <a:lnTo>
                    <a:pt x="856" y="423"/>
                  </a:lnTo>
                  <a:lnTo>
                    <a:pt x="811" y="427"/>
                  </a:lnTo>
                  <a:lnTo>
                    <a:pt x="783" y="427"/>
                  </a:lnTo>
                  <a:lnTo>
                    <a:pt x="755" y="427"/>
                  </a:lnTo>
                  <a:lnTo>
                    <a:pt x="718" y="436"/>
                  </a:lnTo>
                  <a:lnTo>
                    <a:pt x="674" y="436"/>
                  </a:lnTo>
                  <a:lnTo>
                    <a:pt x="654" y="448"/>
                  </a:lnTo>
                  <a:lnTo>
                    <a:pt x="634" y="452"/>
                  </a:lnTo>
                  <a:lnTo>
                    <a:pt x="630" y="460"/>
                  </a:lnTo>
                  <a:lnTo>
                    <a:pt x="622" y="472"/>
                  </a:lnTo>
                  <a:lnTo>
                    <a:pt x="601" y="484"/>
                  </a:lnTo>
                  <a:lnTo>
                    <a:pt x="589" y="492"/>
                  </a:lnTo>
                  <a:lnTo>
                    <a:pt x="577" y="504"/>
                  </a:lnTo>
                  <a:lnTo>
                    <a:pt x="561" y="520"/>
                  </a:lnTo>
                  <a:lnTo>
                    <a:pt x="553" y="540"/>
                  </a:lnTo>
                  <a:lnTo>
                    <a:pt x="553" y="553"/>
                  </a:lnTo>
                  <a:lnTo>
                    <a:pt x="553" y="589"/>
                  </a:lnTo>
                  <a:lnTo>
                    <a:pt x="553" y="629"/>
                  </a:lnTo>
                  <a:lnTo>
                    <a:pt x="553" y="653"/>
                  </a:lnTo>
                  <a:lnTo>
                    <a:pt x="553" y="674"/>
                  </a:lnTo>
                  <a:lnTo>
                    <a:pt x="561" y="678"/>
                  </a:lnTo>
                  <a:lnTo>
                    <a:pt x="565" y="682"/>
                  </a:lnTo>
                  <a:lnTo>
                    <a:pt x="565" y="690"/>
                  </a:lnTo>
                  <a:lnTo>
                    <a:pt x="565" y="694"/>
                  </a:lnTo>
                  <a:lnTo>
                    <a:pt x="561" y="706"/>
                  </a:lnTo>
                  <a:lnTo>
                    <a:pt x="553" y="718"/>
                  </a:lnTo>
                  <a:lnTo>
                    <a:pt x="549" y="722"/>
                  </a:lnTo>
                  <a:lnTo>
                    <a:pt x="533" y="730"/>
                  </a:lnTo>
                  <a:lnTo>
                    <a:pt x="517" y="730"/>
                  </a:lnTo>
                  <a:lnTo>
                    <a:pt x="517" y="734"/>
                  </a:lnTo>
                  <a:lnTo>
                    <a:pt x="513" y="738"/>
                  </a:lnTo>
                  <a:lnTo>
                    <a:pt x="505" y="738"/>
                  </a:lnTo>
                  <a:lnTo>
                    <a:pt x="492" y="742"/>
                  </a:lnTo>
                  <a:lnTo>
                    <a:pt x="484" y="746"/>
                  </a:lnTo>
                  <a:lnTo>
                    <a:pt x="456" y="758"/>
                  </a:lnTo>
                  <a:lnTo>
                    <a:pt x="448" y="758"/>
                  </a:lnTo>
                  <a:lnTo>
                    <a:pt x="436" y="758"/>
                  </a:lnTo>
                  <a:lnTo>
                    <a:pt x="424" y="746"/>
                  </a:lnTo>
                  <a:lnTo>
                    <a:pt x="408" y="738"/>
                  </a:lnTo>
                  <a:lnTo>
                    <a:pt x="408" y="730"/>
                  </a:lnTo>
                  <a:lnTo>
                    <a:pt x="408" y="718"/>
                  </a:lnTo>
                  <a:lnTo>
                    <a:pt x="412" y="718"/>
                  </a:lnTo>
                  <a:lnTo>
                    <a:pt x="412" y="694"/>
                  </a:lnTo>
                  <a:lnTo>
                    <a:pt x="420" y="67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51" name="Freeform 50"/>
            <p:cNvSpPr>
              <a:spLocks/>
            </p:cNvSpPr>
            <p:nvPr/>
          </p:nvSpPr>
          <p:spPr bwMode="auto">
            <a:xfrm>
              <a:off x="2928889" y="2593975"/>
              <a:ext cx="1062020" cy="727075"/>
            </a:xfrm>
            <a:custGeom>
              <a:avLst/>
              <a:gdLst>
                <a:gd name="T0" fmla="*/ 2147483647 w 1182"/>
                <a:gd name="T1" fmla="*/ 2147483647 h 835"/>
                <a:gd name="T2" fmla="*/ 2147483647 w 1182"/>
                <a:gd name="T3" fmla="*/ 2147483647 h 835"/>
                <a:gd name="T4" fmla="*/ 2147483647 w 1182"/>
                <a:gd name="T5" fmla="*/ 2147483647 h 835"/>
                <a:gd name="T6" fmla="*/ 2147483647 w 1182"/>
                <a:gd name="T7" fmla="*/ 2147483647 h 835"/>
                <a:gd name="T8" fmla="*/ 2147483647 w 1182"/>
                <a:gd name="T9" fmla="*/ 2147483647 h 835"/>
                <a:gd name="T10" fmla="*/ 2147483647 w 1182"/>
                <a:gd name="T11" fmla="*/ 2147483647 h 835"/>
                <a:gd name="T12" fmla="*/ 2147483647 w 1182"/>
                <a:gd name="T13" fmla="*/ 2147483647 h 835"/>
                <a:gd name="T14" fmla="*/ 2147483647 w 1182"/>
                <a:gd name="T15" fmla="*/ 2147483647 h 835"/>
                <a:gd name="T16" fmla="*/ 2147483647 w 1182"/>
                <a:gd name="T17" fmla="*/ 2147483647 h 835"/>
                <a:gd name="T18" fmla="*/ 2147483647 w 1182"/>
                <a:gd name="T19" fmla="*/ 2147483647 h 835"/>
                <a:gd name="T20" fmla="*/ 2147483647 w 1182"/>
                <a:gd name="T21" fmla="*/ 2147483647 h 835"/>
                <a:gd name="T22" fmla="*/ 2147483647 w 1182"/>
                <a:gd name="T23" fmla="*/ 2147483647 h 835"/>
                <a:gd name="T24" fmla="*/ 2147483647 w 1182"/>
                <a:gd name="T25" fmla="*/ 2147483647 h 835"/>
                <a:gd name="T26" fmla="*/ 2147483647 w 1182"/>
                <a:gd name="T27" fmla="*/ 2147483647 h 835"/>
                <a:gd name="T28" fmla="*/ 2147483647 w 1182"/>
                <a:gd name="T29" fmla="*/ 2147483647 h 835"/>
                <a:gd name="T30" fmla="*/ 2147483647 w 1182"/>
                <a:gd name="T31" fmla="*/ 2147483647 h 835"/>
                <a:gd name="T32" fmla="*/ 2147483647 w 1182"/>
                <a:gd name="T33" fmla="*/ 2147483647 h 835"/>
                <a:gd name="T34" fmla="*/ 2147483647 w 1182"/>
                <a:gd name="T35" fmla="*/ 2147483647 h 835"/>
                <a:gd name="T36" fmla="*/ 2147483647 w 1182"/>
                <a:gd name="T37" fmla="*/ 2147483647 h 835"/>
                <a:gd name="T38" fmla="*/ 2147483647 w 1182"/>
                <a:gd name="T39" fmla="*/ 2147483647 h 835"/>
                <a:gd name="T40" fmla="*/ 2147483647 w 1182"/>
                <a:gd name="T41" fmla="*/ 2147483647 h 835"/>
                <a:gd name="T42" fmla="*/ 2147483647 w 1182"/>
                <a:gd name="T43" fmla="*/ 2147483647 h 835"/>
                <a:gd name="T44" fmla="*/ 2147483647 w 1182"/>
                <a:gd name="T45" fmla="*/ 2147483647 h 835"/>
                <a:gd name="T46" fmla="*/ 2147483647 w 1182"/>
                <a:gd name="T47" fmla="*/ 2147483647 h 835"/>
                <a:gd name="T48" fmla="*/ 2147483647 w 1182"/>
                <a:gd name="T49" fmla="*/ 2147483647 h 835"/>
                <a:gd name="T50" fmla="*/ 2147483647 w 1182"/>
                <a:gd name="T51" fmla="*/ 2147483647 h 835"/>
                <a:gd name="T52" fmla="*/ 2147483647 w 1182"/>
                <a:gd name="T53" fmla="*/ 2147483647 h 835"/>
                <a:gd name="T54" fmla="*/ 2147483647 w 1182"/>
                <a:gd name="T55" fmla="*/ 2147483647 h 835"/>
                <a:gd name="T56" fmla="*/ 2147483647 w 1182"/>
                <a:gd name="T57" fmla="*/ 2147483647 h 835"/>
                <a:gd name="T58" fmla="*/ 2147483647 w 1182"/>
                <a:gd name="T59" fmla="*/ 2147483647 h 835"/>
                <a:gd name="T60" fmla="*/ 2147483647 w 1182"/>
                <a:gd name="T61" fmla="*/ 2147483647 h 835"/>
                <a:gd name="T62" fmla="*/ 2147483647 w 1182"/>
                <a:gd name="T63" fmla="*/ 2147483647 h 835"/>
                <a:gd name="T64" fmla="*/ 2147483647 w 1182"/>
                <a:gd name="T65" fmla="*/ 2147483647 h 835"/>
                <a:gd name="T66" fmla="*/ 2147483647 w 1182"/>
                <a:gd name="T67" fmla="*/ 2147483647 h 835"/>
                <a:gd name="T68" fmla="*/ 2147483647 w 1182"/>
                <a:gd name="T69" fmla="*/ 2147483647 h 835"/>
                <a:gd name="T70" fmla="*/ 2147483647 w 1182"/>
                <a:gd name="T71" fmla="*/ 2147483647 h 835"/>
                <a:gd name="T72" fmla="*/ 2147483647 w 1182"/>
                <a:gd name="T73" fmla="*/ 2147483647 h 835"/>
                <a:gd name="T74" fmla="*/ 2147483647 w 1182"/>
                <a:gd name="T75" fmla="*/ 2147483647 h 835"/>
                <a:gd name="T76" fmla="*/ 2147483647 w 1182"/>
                <a:gd name="T77" fmla="*/ 2147483647 h 835"/>
                <a:gd name="T78" fmla="*/ 2147483647 w 1182"/>
                <a:gd name="T79" fmla="*/ 2147483647 h 835"/>
                <a:gd name="T80" fmla="*/ 2147483647 w 1182"/>
                <a:gd name="T81" fmla="*/ 2147483647 h 835"/>
                <a:gd name="T82" fmla="*/ 2147483647 w 1182"/>
                <a:gd name="T83" fmla="*/ 2147483647 h 835"/>
                <a:gd name="T84" fmla="*/ 2147483647 w 1182"/>
                <a:gd name="T85" fmla="*/ 2147483647 h 835"/>
                <a:gd name="T86" fmla="*/ 2147483647 w 1182"/>
                <a:gd name="T87" fmla="*/ 2147483647 h 835"/>
                <a:gd name="T88" fmla="*/ 2147483647 w 1182"/>
                <a:gd name="T89" fmla="*/ 2147483647 h 835"/>
                <a:gd name="T90" fmla="*/ 2147483647 w 1182"/>
                <a:gd name="T91" fmla="*/ 2147483647 h 835"/>
                <a:gd name="T92" fmla="*/ 2147483647 w 1182"/>
                <a:gd name="T93" fmla="*/ 2147483647 h 835"/>
                <a:gd name="T94" fmla="*/ 2147483647 w 1182"/>
                <a:gd name="T95" fmla="*/ 2147483647 h 835"/>
                <a:gd name="T96" fmla="*/ 2147483647 w 1182"/>
                <a:gd name="T97" fmla="*/ 2147483647 h 835"/>
                <a:gd name="T98" fmla="*/ 2147483647 w 1182"/>
                <a:gd name="T99" fmla="*/ 2147483647 h 835"/>
                <a:gd name="T100" fmla="*/ 2147483647 w 1182"/>
                <a:gd name="T101" fmla="*/ 2147483647 h 835"/>
                <a:gd name="T102" fmla="*/ 2147483647 w 1182"/>
                <a:gd name="T103" fmla="*/ 2147483647 h 835"/>
                <a:gd name="T104" fmla="*/ 2147483647 w 1182"/>
                <a:gd name="T105" fmla="*/ 2147483647 h 835"/>
                <a:gd name="T106" fmla="*/ 2147483647 w 1182"/>
                <a:gd name="T107" fmla="*/ 2147483647 h 835"/>
                <a:gd name="T108" fmla="*/ 2147483647 w 1182"/>
                <a:gd name="T109" fmla="*/ 2147483647 h 835"/>
                <a:gd name="T110" fmla="*/ 2147483647 w 1182"/>
                <a:gd name="T111" fmla="*/ 2147483647 h 835"/>
                <a:gd name="T112" fmla="*/ 2147483647 w 1182"/>
                <a:gd name="T113" fmla="*/ 2147483647 h 835"/>
                <a:gd name="T114" fmla="*/ 2147483647 w 1182"/>
                <a:gd name="T115" fmla="*/ 2147483647 h 835"/>
                <a:gd name="T116" fmla="*/ 2147483647 w 1182"/>
                <a:gd name="T117" fmla="*/ 2147483647 h 8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2"/>
                <a:gd name="T178" fmla="*/ 0 h 835"/>
                <a:gd name="T179" fmla="*/ 1182 w 1182"/>
                <a:gd name="T180" fmla="*/ 835 h 8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2" h="835">
                  <a:moveTo>
                    <a:pt x="396" y="835"/>
                  </a:moveTo>
                  <a:lnTo>
                    <a:pt x="372" y="827"/>
                  </a:lnTo>
                  <a:lnTo>
                    <a:pt x="347" y="811"/>
                  </a:lnTo>
                  <a:lnTo>
                    <a:pt x="339" y="811"/>
                  </a:lnTo>
                  <a:lnTo>
                    <a:pt x="335" y="807"/>
                  </a:lnTo>
                  <a:lnTo>
                    <a:pt x="315" y="791"/>
                  </a:lnTo>
                  <a:lnTo>
                    <a:pt x="295" y="787"/>
                  </a:lnTo>
                  <a:lnTo>
                    <a:pt x="283" y="787"/>
                  </a:lnTo>
                  <a:lnTo>
                    <a:pt x="275" y="787"/>
                  </a:lnTo>
                  <a:lnTo>
                    <a:pt x="259" y="766"/>
                  </a:lnTo>
                  <a:lnTo>
                    <a:pt x="243" y="750"/>
                  </a:lnTo>
                  <a:lnTo>
                    <a:pt x="238" y="742"/>
                  </a:lnTo>
                  <a:lnTo>
                    <a:pt x="230" y="742"/>
                  </a:lnTo>
                  <a:lnTo>
                    <a:pt x="206" y="722"/>
                  </a:lnTo>
                  <a:lnTo>
                    <a:pt x="190" y="714"/>
                  </a:lnTo>
                  <a:lnTo>
                    <a:pt x="182" y="690"/>
                  </a:lnTo>
                  <a:lnTo>
                    <a:pt x="170" y="674"/>
                  </a:lnTo>
                  <a:lnTo>
                    <a:pt x="166" y="653"/>
                  </a:lnTo>
                  <a:lnTo>
                    <a:pt x="154" y="641"/>
                  </a:lnTo>
                  <a:lnTo>
                    <a:pt x="154" y="637"/>
                  </a:lnTo>
                  <a:lnTo>
                    <a:pt x="146" y="633"/>
                  </a:lnTo>
                  <a:lnTo>
                    <a:pt x="138" y="617"/>
                  </a:lnTo>
                  <a:lnTo>
                    <a:pt x="130" y="605"/>
                  </a:lnTo>
                  <a:lnTo>
                    <a:pt x="101" y="573"/>
                  </a:lnTo>
                  <a:lnTo>
                    <a:pt x="73" y="545"/>
                  </a:lnTo>
                  <a:lnTo>
                    <a:pt x="69" y="532"/>
                  </a:lnTo>
                  <a:lnTo>
                    <a:pt x="57" y="528"/>
                  </a:lnTo>
                  <a:lnTo>
                    <a:pt x="53" y="520"/>
                  </a:lnTo>
                  <a:lnTo>
                    <a:pt x="49" y="508"/>
                  </a:lnTo>
                  <a:lnTo>
                    <a:pt x="29" y="504"/>
                  </a:lnTo>
                  <a:lnTo>
                    <a:pt x="17" y="492"/>
                  </a:lnTo>
                  <a:lnTo>
                    <a:pt x="13" y="484"/>
                  </a:lnTo>
                  <a:lnTo>
                    <a:pt x="9" y="476"/>
                  </a:lnTo>
                  <a:lnTo>
                    <a:pt x="9" y="456"/>
                  </a:lnTo>
                  <a:lnTo>
                    <a:pt x="0" y="444"/>
                  </a:lnTo>
                  <a:lnTo>
                    <a:pt x="29" y="436"/>
                  </a:lnTo>
                  <a:lnTo>
                    <a:pt x="53" y="432"/>
                  </a:lnTo>
                  <a:lnTo>
                    <a:pt x="65" y="419"/>
                  </a:lnTo>
                  <a:lnTo>
                    <a:pt x="77" y="411"/>
                  </a:lnTo>
                  <a:lnTo>
                    <a:pt x="77" y="407"/>
                  </a:lnTo>
                  <a:lnTo>
                    <a:pt x="81" y="403"/>
                  </a:lnTo>
                  <a:lnTo>
                    <a:pt x="81" y="395"/>
                  </a:lnTo>
                  <a:lnTo>
                    <a:pt x="89" y="383"/>
                  </a:lnTo>
                  <a:lnTo>
                    <a:pt x="81" y="343"/>
                  </a:lnTo>
                  <a:lnTo>
                    <a:pt x="81" y="306"/>
                  </a:lnTo>
                  <a:lnTo>
                    <a:pt x="89" y="298"/>
                  </a:lnTo>
                  <a:lnTo>
                    <a:pt x="93" y="290"/>
                  </a:lnTo>
                  <a:lnTo>
                    <a:pt x="93" y="286"/>
                  </a:lnTo>
                  <a:lnTo>
                    <a:pt x="101" y="286"/>
                  </a:lnTo>
                  <a:lnTo>
                    <a:pt x="109" y="266"/>
                  </a:lnTo>
                  <a:lnTo>
                    <a:pt x="117" y="250"/>
                  </a:lnTo>
                  <a:lnTo>
                    <a:pt x="117" y="242"/>
                  </a:lnTo>
                  <a:lnTo>
                    <a:pt x="126" y="238"/>
                  </a:lnTo>
                  <a:lnTo>
                    <a:pt x="130" y="234"/>
                  </a:lnTo>
                  <a:lnTo>
                    <a:pt x="142" y="234"/>
                  </a:lnTo>
                  <a:lnTo>
                    <a:pt x="154" y="226"/>
                  </a:lnTo>
                  <a:lnTo>
                    <a:pt x="166" y="214"/>
                  </a:lnTo>
                  <a:lnTo>
                    <a:pt x="214" y="214"/>
                  </a:lnTo>
                  <a:lnTo>
                    <a:pt x="267" y="206"/>
                  </a:lnTo>
                  <a:lnTo>
                    <a:pt x="287" y="194"/>
                  </a:lnTo>
                  <a:lnTo>
                    <a:pt x="307" y="177"/>
                  </a:lnTo>
                  <a:lnTo>
                    <a:pt x="323" y="177"/>
                  </a:lnTo>
                  <a:lnTo>
                    <a:pt x="339" y="169"/>
                  </a:lnTo>
                  <a:lnTo>
                    <a:pt x="339" y="177"/>
                  </a:lnTo>
                  <a:lnTo>
                    <a:pt x="339" y="185"/>
                  </a:lnTo>
                  <a:lnTo>
                    <a:pt x="347" y="189"/>
                  </a:lnTo>
                  <a:lnTo>
                    <a:pt x="351" y="194"/>
                  </a:lnTo>
                  <a:lnTo>
                    <a:pt x="364" y="198"/>
                  </a:lnTo>
                  <a:lnTo>
                    <a:pt x="384" y="206"/>
                  </a:lnTo>
                  <a:lnTo>
                    <a:pt x="392" y="206"/>
                  </a:lnTo>
                  <a:lnTo>
                    <a:pt x="400" y="206"/>
                  </a:lnTo>
                  <a:lnTo>
                    <a:pt x="412" y="202"/>
                  </a:lnTo>
                  <a:lnTo>
                    <a:pt x="428" y="198"/>
                  </a:lnTo>
                  <a:lnTo>
                    <a:pt x="444" y="185"/>
                  </a:lnTo>
                  <a:lnTo>
                    <a:pt x="460" y="169"/>
                  </a:lnTo>
                  <a:lnTo>
                    <a:pt x="464" y="161"/>
                  </a:lnTo>
                  <a:lnTo>
                    <a:pt x="464" y="149"/>
                  </a:lnTo>
                  <a:lnTo>
                    <a:pt x="468" y="145"/>
                  </a:lnTo>
                  <a:lnTo>
                    <a:pt x="472" y="141"/>
                  </a:lnTo>
                  <a:lnTo>
                    <a:pt x="477" y="121"/>
                  </a:lnTo>
                  <a:lnTo>
                    <a:pt x="481" y="97"/>
                  </a:lnTo>
                  <a:lnTo>
                    <a:pt x="481" y="93"/>
                  </a:lnTo>
                  <a:lnTo>
                    <a:pt x="489" y="93"/>
                  </a:lnTo>
                  <a:lnTo>
                    <a:pt x="501" y="85"/>
                  </a:lnTo>
                  <a:lnTo>
                    <a:pt x="521" y="85"/>
                  </a:lnTo>
                  <a:lnTo>
                    <a:pt x="541" y="85"/>
                  </a:lnTo>
                  <a:lnTo>
                    <a:pt x="569" y="85"/>
                  </a:lnTo>
                  <a:lnTo>
                    <a:pt x="581" y="93"/>
                  </a:lnTo>
                  <a:lnTo>
                    <a:pt x="602" y="101"/>
                  </a:lnTo>
                  <a:lnTo>
                    <a:pt x="610" y="101"/>
                  </a:lnTo>
                  <a:lnTo>
                    <a:pt x="618" y="101"/>
                  </a:lnTo>
                  <a:lnTo>
                    <a:pt x="630" y="93"/>
                  </a:lnTo>
                  <a:lnTo>
                    <a:pt x="642" y="81"/>
                  </a:lnTo>
                  <a:lnTo>
                    <a:pt x="650" y="64"/>
                  </a:lnTo>
                  <a:lnTo>
                    <a:pt x="654" y="48"/>
                  </a:lnTo>
                  <a:lnTo>
                    <a:pt x="670" y="36"/>
                  </a:lnTo>
                  <a:lnTo>
                    <a:pt x="698" y="32"/>
                  </a:lnTo>
                  <a:lnTo>
                    <a:pt x="706" y="24"/>
                  </a:lnTo>
                  <a:lnTo>
                    <a:pt x="715" y="8"/>
                  </a:lnTo>
                  <a:lnTo>
                    <a:pt x="727" y="8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71" y="0"/>
                  </a:lnTo>
                  <a:lnTo>
                    <a:pt x="775" y="8"/>
                  </a:lnTo>
                  <a:lnTo>
                    <a:pt x="783" y="16"/>
                  </a:lnTo>
                  <a:lnTo>
                    <a:pt x="791" y="28"/>
                  </a:lnTo>
                  <a:lnTo>
                    <a:pt x="799" y="44"/>
                  </a:lnTo>
                  <a:lnTo>
                    <a:pt x="815" y="56"/>
                  </a:lnTo>
                  <a:lnTo>
                    <a:pt x="832" y="68"/>
                  </a:lnTo>
                  <a:lnTo>
                    <a:pt x="848" y="81"/>
                  </a:lnTo>
                  <a:lnTo>
                    <a:pt x="900" y="101"/>
                  </a:lnTo>
                  <a:lnTo>
                    <a:pt x="912" y="109"/>
                  </a:lnTo>
                  <a:lnTo>
                    <a:pt x="920" y="121"/>
                  </a:lnTo>
                  <a:lnTo>
                    <a:pt x="928" y="129"/>
                  </a:lnTo>
                  <a:lnTo>
                    <a:pt x="957" y="145"/>
                  </a:lnTo>
                  <a:lnTo>
                    <a:pt x="973" y="153"/>
                  </a:lnTo>
                  <a:lnTo>
                    <a:pt x="985" y="165"/>
                  </a:lnTo>
                  <a:lnTo>
                    <a:pt x="985" y="177"/>
                  </a:lnTo>
                  <a:lnTo>
                    <a:pt x="985" y="181"/>
                  </a:lnTo>
                  <a:lnTo>
                    <a:pt x="993" y="181"/>
                  </a:lnTo>
                  <a:lnTo>
                    <a:pt x="1001" y="181"/>
                  </a:lnTo>
                  <a:lnTo>
                    <a:pt x="1005" y="185"/>
                  </a:lnTo>
                  <a:lnTo>
                    <a:pt x="1009" y="189"/>
                  </a:lnTo>
                  <a:lnTo>
                    <a:pt x="1009" y="198"/>
                  </a:lnTo>
                  <a:lnTo>
                    <a:pt x="1017" y="206"/>
                  </a:lnTo>
                  <a:lnTo>
                    <a:pt x="1021" y="218"/>
                  </a:lnTo>
                  <a:lnTo>
                    <a:pt x="1037" y="230"/>
                  </a:lnTo>
                  <a:lnTo>
                    <a:pt x="1045" y="250"/>
                  </a:lnTo>
                  <a:lnTo>
                    <a:pt x="1053" y="266"/>
                  </a:lnTo>
                  <a:lnTo>
                    <a:pt x="1070" y="286"/>
                  </a:lnTo>
                  <a:lnTo>
                    <a:pt x="1086" y="302"/>
                  </a:lnTo>
                  <a:lnTo>
                    <a:pt x="1090" y="315"/>
                  </a:lnTo>
                  <a:lnTo>
                    <a:pt x="1094" y="335"/>
                  </a:lnTo>
                  <a:lnTo>
                    <a:pt x="1102" y="339"/>
                  </a:lnTo>
                  <a:lnTo>
                    <a:pt x="1114" y="347"/>
                  </a:lnTo>
                  <a:lnTo>
                    <a:pt x="1118" y="359"/>
                  </a:lnTo>
                  <a:lnTo>
                    <a:pt x="1122" y="367"/>
                  </a:lnTo>
                  <a:lnTo>
                    <a:pt x="1138" y="375"/>
                  </a:lnTo>
                  <a:lnTo>
                    <a:pt x="1162" y="375"/>
                  </a:lnTo>
                  <a:lnTo>
                    <a:pt x="1166" y="379"/>
                  </a:lnTo>
                  <a:lnTo>
                    <a:pt x="1174" y="383"/>
                  </a:lnTo>
                  <a:lnTo>
                    <a:pt x="1178" y="387"/>
                  </a:lnTo>
                  <a:lnTo>
                    <a:pt x="1182" y="395"/>
                  </a:lnTo>
                  <a:lnTo>
                    <a:pt x="1182" y="407"/>
                  </a:lnTo>
                  <a:lnTo>
                    <a:pt x="1182" y="419"/>
                  </a:lnTo>
                  <a:lnTo>
                    <a:pt x="1178" y="432"/>
                  </a:lnTo>
                  <a:lnTo>
                    <a:pt x="1170" y="436"/>
                  </a:lnTo>
                  <a:lnTo>
                    <a:pt x="1166" y="440"/>
                  </a:lnTo>
                  <a:lnTo>
                    <a:pt x="1162" y="440"/>
                  </a:lnTo>
                  <a:lnTo>
                    <a:pt x="1150" y="448"/>
                  </a:lnTo>
                  <a:lnTo>
                    <a:pt x="1150" y="456"/>
                  </a:lnTo>
                  <a:lnTo>
                    <a:pt x="1138" y="468"/>
                  </a:lnTo>
                  <a:lnTo>
                    <a:pt x="1134" y="472"/>
                  </a:lnTo>
                  <a:lnTo>
                    <a:pt x="1134" y="492"/>
                  </a:lnTo>
                  <a:lnTo>
                    <a:pt x="1130" y="520"/>
                  </a:lnTo>
                  <a:lnTo>
                    <a:pt x="1114" y="540"/>
                  </a:lnTo>
                  <a:lnTo>
                    <a:pt x="1094" y="561"/>
                  </a:lnTo>
                  <a:lnTo>
                    <a:pt x="1090" y="573"/>
                  </a:lnTo>
                  <a:lnTo>
                    <a:pt x="1086" y="589"/>
                  </a:lnTo>
                  <a:lnTo>
                    <a:pt x="1086" y="597"/>
                  </a:lnTo>
                  <a:lnTo>
                    <a:pt x="1086" y="605"/>
                  </a:lnTo>
                  <a:lnTo>
                    <a:pt x="1086" y="625"/>
                  </a:lnTo>
                  <a:lnTo>
                    <a:pt x="1086" y="645"/>
                  </a:lnTo>
                  <a:lnTo>
                    <a:pt x="1086" y="662"/>
                  </a:lnTo>
                  <a:lnTo>
                    <a:pt x="1086" y="682"/>
                  </a:lnTo>
                  <a:lnTo>
                    <a:pt x="1090" y="682"/>
                  </a:lnTo>
                  <a:lnTo>
                    <a:pt x="1090" y="690"/>
                  </a:lnTo>
                  <a:lnTo>
                    <a:pt x="1090" y="698"/>
                  </a:lnTo>
                  <a:lnTo>
                    <a:pt x="1090" y="702"/>
                  </a:lnTo>
                  <a:lnTo>
                    <a:pt x="1086" y="714"/>
                  </a:lnTo>
                  <a:lnTo>
                    <a:pt x="1082" y="714"/>
                  </a:lnTo>
                  <a:lnTo>
                    <a:pt x="1074" y="714"/>
                  </a:lnTo>
                  <a:lnTo>
                    <a:pt x="1070" y="726"/>
                  </a:lnTo>
                  <a:lnTo>
                    <a:pt x="1065" y="730"/>
                  </a:lnTo>
                  <a:lnTo>
                    <a:pt x="1045" y="738"/>
                  </a:lnTo>
                  <a:lnTo>
                    <a:pt x="1041" y="742"/>
                  </a:lnTo>
                  <a:lnTo>
                    <a:pt x="1033" y="742"/>
                  </a:lnTo>
                  <a:lnTo>
                    <a:pt x="1017" y="742"/>
                  </a:lnTo>
                  <a:lnTo>
                    <a:pt x="1009" y="738"/>
                  </a:lnTo>
                  <a:lnTo>
                    <a:pt x="993" y="738"/>
                  </a:lnTo>
                  <a:lnTo>
                    <a:pt x="989" y="742"/>
                  </a:lnTo>
                  <a:lnTo>
                    <a:pt x="985" y="742"/>
                  </a:lnTo>
                  <a:lnTo>
                    <a:pt x="981" y="738"/>
                  </a:lnTo>
                  <a:lnTo>
                    <a:pt x="973" y="734"/>
                  </a:lnTo>
                  <a:lnTo>
                    <a:pt x="969" y="726"/>
                  </a:lnTo>
                  <a:lnTo>
                    <a:pt x="965" y="726"/>
                  </a:lnTo>
                  <a:lnTo>
                    <a:pt x="953" y="722"/>
                  </a:lnTo>
                  <a:lnTo>
                    <a:pt x="948" y="714"/>
                  </a:lnTo>
                  <a:lnTo>
                    <a:pt x="940" y="702"/>
                  </a:lnTo>
                  <a:lnTo>
                    <a:pt x="928" y="698"/>
                  </a:lnTo>
                  <a:lnTo>
                    <a:pt x="900" y="698"/>
                  </a:lnTo>
                  <a:lnTo>
                    <a:pt x="900" y="694"/>
                  </a:lnTo>
                  <a:lnTo>
                    <a:pt x="900" y="686"/>
                  </a:lnTo>
                  <a:lnTo>
                    <a:pt x="880" y="686"/>
                  </a:lnTo>
                  <a:lnTo>
                    <a:pt x="860" y="674"/>
                  </a:lnTo>
                  <a:lnTo>
                    <a:pt x="840" y="674"/>
                  </a:lnTo>
                  <a:lnTo>
                    <a:pt x="823" y="674"/>
                  </a:lnTo>
                  <a:lnTo>
                    <a:pt x="811" y="682"/>
                  </a:lnTo>
                  <a:lnTo>
                    <a:pt x="799" y="690"/>
                  </a:lnTo>
                  <a:lnTo>
                    <a:pt x="795" y="694"/>
                  </a:lnTo>
                  <a:lnTo>
                    <a:pt x="791" y="702"/>
                  </a:lnTo>
                  <a:lnTo>
                    <a:pt x="783" y="714"/>
                  </a:lnTo>
                  <a:lnTo>
                    <a:pt x="771" y="726"/>
                  </a:lnTo>
                  <a:lnTo>
                    <a:pt x="763" y="734"/>
                  </a:lnTo>
                  <a:lnTo>
                    <a:pt x="759" y="738"/>
                  </a:lnTo>
                  <a:lnTo>
                    <a:pt x="755" y="738"/>
                  </a:lnTo>
                  <a:lnTo>
                    <a:pt x="747" y="738"/>
                  </a:lnTo>
                  <a:lnTo>
                    <a:pt x="739" y="762"/>
                  </a:lnTo>
                  <a:lnTo>
                    <a:pt x="731" y="779"/>
                  </a:lnTo>
                  <a:lnTo>
                    <a:pt x="723" y="787"/>
                  </a:lnTo>
                  <a:lnTo>
                    <a:pt x="715" y="791"/>
                  </a:lnTo>
                  <a:lnTo>
                    <a:pt x="715" y="787"/>
                  </a:lnTo>
                  <a:lnTo>
                    <a:pt x="706" y="787"/>
                  </a:lnTo>
                  <a:lnTo>
                    <a:pt x="698" y="787"/>
                  </a:lnTo>
                  <a:lnTo>
                    <a:pt x="686" y="779"/>
                  </a:lnTo>
                  <a:lnTo>
                    <a:pt x="686" y="774"/>
                  </a:lnTo>
                  <a:lnTo>
                    <a:pt x="686" y="770"/>
                  </a:lnTo>
                  <a:lnTo>
                    <a:pt x="682" y="762"/>
                  </a:lnTo>
                  <a:lnTo>
                    <a:pt x="670" y="750"/>
                  </a:lnTo>
                  <a:lnTo>
                    <a:pt x="662" y="750"/>
                  </a:lnTo>
                  <a:lnTo>
                    <a:pt x="646" y="742"/>
                  </a:lnTo>
                  <a:lnTo>
                    <a:pt x="630" y="742"/>
                  </a:lnTo>
                  <a:lnTo>
                    <a:pt x="622" y="750"/>
                  </a:lnTo>
                  <a:lnTo>
                    <a:pt x="618" y="766"/>
                  </a:lnTo>
                  <a:lnTo>
                    <a:pt x="614" y="770"/>
                  </a:lnTo>
                  <a:lnTo>
                    <a:pt x="606" y="774"/>
                  </a:lnTo>
                  <a:lnTo>
                    <a:pt x="606" y="787"/>
                  </a:lnTo>
                  <a:lnTo>
                    <a:pt x="602" y="787"/>
                  </a:lnTo>
                  <a:lnTo>
                    <a:pt x="569" y="791"/>
                  </a:lnTo>
                  <a:lnTo>
                    <a:pt x="533" y="803"/>
                  </a:lnTo>
                  <a:lnTo>
                    <a:pt x="521" y="807"/>
                  </a:lnTo>
                  <a:lnTo>
                    <a:pt x="501" y="811"/>
                  </a:lnTo>
                  <a:lnTo>
                    <a:pt x="493" y="819"/>
                  </a:lnTo>
                  <a:lnTo>
                    <a:pt x="477" y="827"/>
                  </a:lnTo>
                  <a:lnTo>
                    <a:pt x="460" y="827"/>
                  </a:lnTo>
                  <a:lnTo>
                    <a:pt x="440" y="835"/>
                  </a:lnTo>
                  <a:lnTo>
                    <a:pt x="416" y="835"/>
                  </a:lnTo>
                  <a:lnTo>
                    <a:pt x="396" y="83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52" name="Freeform 51"/>
            <p:cNvSpPr>
              <a:spLocks/>
            </p:cNvSpPr>
            <p:nvPr/>
          </p:nvSpPr>
          <p:spPr bwMode="auto">
            <a:xfrm>
              <a:off x="3736912" y="2432050"/>
              <a:ext cx="714363" cy="795338"/>
            </a:xfrm>
            <a:custGeom>
              <a:avLst/>
              <a:gdLst>
                <a:gd name="T0" fmla="*/ 2147483647 w 795"/>
                <a:gd name="T1" fmla="*/ 2147483647 h 912"/>
                <a:gd name="T2" fmla="*/ 2147483647 w 795"/>
                <a:gd name="T3" fmla="*/ 2147483647 h 912"/>
                <a:gd name="T4" fmla="*/ 2147483647 w 795"/>
                <a:gd name="T5" fmla="*/ 2147483647 h 912"/>
                <a:gd name="T6" fmla="*/ 2147483647 w 795"/>
                <a:gd name="T7" fmla="*/ 2147483647 h 912"/>
                <a:gd name="T8" fmla="*/ 2147483647 w 795"/>
                <a:gd name="T9" fmla="*/ 2147483647 h 912"/>
                <a:gd name="T10" fmla="*/ 2147483647 w 795"/>
                <a:gd name="T11" fmla="*/ 2147483647 h 912"/>
                <a:gd name="T12" fmla="*/ 2147483647 w 795"/>
                <a:gd name="T13" fmla="*/ 2147483647 h 912"/>
                <a:gd name="T14" fmla="*/ 2147483647 w 795"/>
                <a:gd name="T15" fmla="*/ 2147483647 h 912"/>
                <a:gd name="T16" fmla="*/ 2147483647 w 795"/>
                <a:gd name="T17" fmla="*/ 2147483647 h 912"/>
                <a:gd name="T18" fmla="*/ 2147483647 w 795"/>
                <a:gd name="T19" fmla="*/ 2147483647 h 912"/>
                <a:gd name="T20" fmla="*/ 2147483647 w 795"/>
                <a:gd name="T21" fmla="*/ 2147483647 h 912"/>
                <a:gd name="T22" fmla="*/ 2147483647 w 795"/>
                <a:gd name="T23" fmla="*/ 2147483647 h 912"/>
                <a:gd name="T24" fmla="*/ 2147483647 w 795"/>
                <a:gd name="T25" fmla="*/ 2147483647 h 912"/>
                <a:gd name="T26" fmla="*/ 2147483647 w 795"/>
                <a:gd name="T27" fmla="*/ 2147483647 h 912"/>
                <a:gd name="T28" fmla="*/ 2147483647 w 795"/>
                <a:gd name="T29" fmla="*/ 2147483647 h 912"/>
                <a:gd name="T30" fmla="*/ 2147483647 w 795"/>
                <a:gd name="T31" fmla="*/ 2147483647 h 912"/>
                <a:gd name="T32" fmla="*/ 2147483647 w 795"/>
                <a:gd name="T33" fmla="*/ 2147483647 h 912"/>
                <a:gd name="T34" fmla="*/ 2147483647 w 795"/>
                <a:gd name="T35" fmla="*/ 2147483647 h 912"/>
                <a:gd name="T36" fmla="*/ 0 w 795"/>
                <a:gd name="T37" fmla="*/ 2147483647 h 912"/>
                <a:gd name="T38" fmla="*/ 2147483647 w 795"/>
                <a:gd name="T39" fmla="*/ 2147483647 h 912"/>
                <a:gd name="T40" fmla="*/ 2147483647 w 795"/>
                <a:gd name="T41" fmla="*/ 2147483647 h 912"/>
                <a:gd name="T42" fmla="*/ 2147483647 w 795"/>
                <a:gd name="T43" fmla="*/ 2147483647 h 912"/>
                <a:gd name="T44" fmla="*/ 2147483647 w 795"/>
                <a:gd name="T45" fmla="*/ 2147483647 h 912"/>
                <a:gd name="T46" fmla="*/ 2147483647 w 795"/>
                <a:gd name="T47" fmla="*/ 2147483647 h 912"/>
                <a:gd name="T48" fmla="*/ 2147483647 w 795"/>
                <a:gd name="T49" fmla="*/ 2147483647 h 912"/>
                <a:gd name="T50" fmla="*/ 2147483647 w 795"/>
                <a:gd name="T51" fmla="*/ 2147483647 h 912"/>
                <a:gd name="T52" fmla="*/ 2147483647 w 795"/>
                <a:gd name="T53" fmla="*/ 2147483647 h 912"/>
                <a:gd name="T54" fmla="*/ 2147483647 w 795"/>
                <a:gd name="T55" fmla="*/ 0 h 912"/>
                <a:gd name="T56" fmla="*/ 2147483647 w 795"/>
                <a:gd name="T57" fmla="*/ 2147483647 h 912"/>
                <a:gd name="T58" fmla="*/ 2147483647 w 795"/>
                <a:gd name="T59" fmla="*/ 2147483647 h 912"/>
                <a:gd name="T60" fmla="*/ 2147483647 w 795"/>
                <a:gd name="T61" fmla="*/ 2147483647 h 912"/>
                <a:gd name="T62" fmla="*/ 2147483647 w 795"/>
                <a:gd name="T63" fmla="*/ 2147483647 h 912"/>
                <a:gd name="T64" fmla="*/ 2147483647 w 795"/>
                <a:gd name="T65" fmla="*/ 2147483647 h 912"/>
                <a:gd name="T66" fmla="*/ 2147483647 w 795"/>
                <a:gd name="T67" fmla="*/ 2147483647 h 912"/>
                <a:gd name="T68" fmla="*/ 2147483647 w 795"/>
                <a:gd name="T69" fmla="*/ 2147483647 h 912"/>
                <a:gd name="T70" fmla="*/ 2147483647 w 795"/>
                <a:gd name="T71" fmla="*/ 2147483647 h 912"/>
                <a:gd name="T72" fmla="*/ 2147483647 w 795"/>
                <a:gd name="T73" fmla="*/ 2147483647 h 912"/>
                <a:gd name="T74" fmla="*/ 2147483647 w 795"/>
                <a:gd name="T75" fmla="*/ 2147483647 h 912"/>
                <a:gd name="T76" fmla="*/ 2147483647 w 795"/>
                <a:gd name="T77" fmla="*/ 2147483647 h 912"/>
                <a:gd name="T78" fmla="*/ 2147483647 w 795"/>
                <a:gd name="T79" fmla="*/ 2147483647 h 912"/>
                <a:gd name="T80" fmla="*/ 2147483647 w 795"/>
                <a:gd name="T81" fmla="*/ 2147483647 h 912"/>
                <a:gd name="T82" fmla="*/ 2147483647 w 795"/>
                <a:gd name="T83" fmla="*/ 2147483647 h 912"/>
                <a:gd name="T84" fmla="*/ 2147483647 w 795"/>
                <a:gd name="T85" fmla="*/ 2147483647 h 912"/>
                <a:gd name="T86" fmla="*/ 2147483647 w 795"/>
                <a:gd name="T87" fmla="*/ 2147483647 h 912"/>
                <a:gd name="T88" fmla="*/ 2147483647 w 795"/>
                <a:gd name="T89" fmla="*/ 2147483647 h 912"/>
                <a:gd name="T90" fmla="*/ 2147483647 w 795"/>
                <a:gd name="T91" fmla="*/ 2147483647 h 912"/>
                <a:gd name="T92" fmla="*/ 2147483647 w 795"/>
                <a:gd name="T93" fmla="*/ 2147483647 h 912"/>
                <a:gd name="T94" fmla="*/ 2147483647 w 795"/>
                <a:gd name="T95" fmla="*/ 2147483647 h 912"/>
                <a:gd name="T96" fmla="*/ 2147483647 w 795"/>
                <a:gd name="T97" fmla="*/ 2147483647 h 912"/>
                <a:gd name="T98" fmla="*/ 2147483647 w 795"/>
                <a:gd name="T99" fmla="*/ 2147483647 h 912"/>
                <a:gd name="T100" fmla="*/ 2147483647 w 795"/>
                <a:gd name="T101" fmla="*/ 2147483647 h 912"/>
                <a:gd name="T102" fmla="*/ 2147483647 w 795"/>
                <a:gd name="T103" fmla="*/ 2147483647 h 912"/>
                <a:gd name="T104" fmla="*/ 2147483647 w 795"/>
                <a:gd name="T105" fmla="*/ 2147483647 h 912"/>
                <a:gd name="T106" fmla="*/ 2147483647 w 795"/>
                <a:gd name="T107" fmla="*/ 2147483647 h 912"/>
                <a:gd name="T108" fmla="*/ 2147483647 w 795"/>
                <a:gd name="T109" fmla="*/ 2147483647 h 912"/>
                <a:gd name="T110" fmla="*/ 2147483647 w 795"/>
                <a:gd name="T111" fmla="*/ 2147483647 h 912"/>
                <a:gd name="T112" fmla="*/ 2147483647 w 795"/>
                <a:gd name="T113" fmla="*/ 2147483647 h 912"/>
                <a:gd name="T114" fmla="*/ 2147483647 w 795"/>
                <a:gd name="T115" fmla="*/ 2147483647 h 912"/>
                <a:gd name="T116" fmla="*/ 2147483647 w 795"/>
                <a:gd name="T117" fmla="*/ 2147483647 h 912"/>
                <a:gd name="T118" fmla="*/ 2147483647 w 795"/>
                <a:gd name="T119" fmla="*/ 2147483647 h 912"/>
                <a:gd name="T120" fmla="*/ 2147483647 w 795"/>
                <a:gd name="T121" fmla="*/ 2147483647 h 9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5"/>
                <a:gd name="T184" fmla="*/ 0 h 912"/>
                <a:gd name="T185" fmla="*/ 795 w 795"/>
                <a:gd name="T186" fmla="*/ 912 h 9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5" h="912">
                  <a:moveTo>
                    <a:pt x="327" y="912"/>
                  </a:moveTo>
                  <a:lnTo>
                    <a:pt x="319" y="888"/>
                  </a:lnTo>
                  <a:lnTo>
                    <a:pt x="315" y="868"/>
                  </a:lnTo>
                  <a:lnTo>
                    <a:pt x="315" y="848"/>
                  </a:lnTo>
                  <a:lnTo>
                    <a:pt x="315" y="835"/>
                  </a:lnTo>
                  <a:lnTo>
                    <a:pt x="319" y="823"/>
                  </a:lnTo>
                  <a:lnTo>
                    <a:pt x="327" y="811"/>
                  </a:lnTo>
                  <a:lnTo>
                    <a:pt x="327" y="795"/>
                  </a:lnTo>
                  <a:lnTo>
                    <a:pt x="327" y="779"/>
                  </a:lnTo>
                  <a:lnTo>
                    <a:pt x="327" y="771"/>
                  </a:lnTo>
                  <a:lnTo>
                    <a:pt x="319" y="755"/>
                  </a:lnTo>
                  <a:lnTo>
                    <a:pt x="311" y="747"/>
                  </a:lnTo>
                  <a:lnTo>
                    <a:pt x="307" y="739"/>
                  </a:lnTo>
                  <a:lnTo>
                    <a:pt x="286" y="739"/>
                  </a:lnTo>
                  <a:lnTo>
                    <a:pt x="274" y="735"/>
                  </a:lnTo>
                  <a:lnTo>
                    <a:pt x="266" y="726"/>
                  </a:lnTo>
                  <a:lnTo>
                    <a:pt x="254" y="722"/>
                  </a:lnTo>
                  <a:lnTo>
                    <a:pt x="254" y="694"/>
                  </a:lnTo>
                  <a:lnTo>
                    <a:pt x="254" y="670"/>
                  </a:lnTo>
                  <a:lnTo>
                    <a:pt x="266" y="646"/>
                  </a:lnTo>
                  <a:lnTo>
                    <a:pt x="274" y="642"/>
                  </a:lnTo>
                  <a:lnTo>
                    <a:pt x="278" y="642"/>
                  </a:lnTo>
                  <a:lnTo>
                    <a:pt x="286" y="634"/>
                  </a:lnTo>
                  <a:lnTo>
                    <a:pt x="291" y="626"/>
                  </a:lnTo>
                  <a:lnTo>
                    <a:pt x="303" y="618"/>
                  </a:lnTo>
                  <a:lnTo>
                    <a:pt x="307" y="609"/>
                  </a:lnTo>
                  <a:lnTo>
                    <a:pt x="311" y="593"/>
                  </a:lnTo>
                  <a:lnTo>
                    <a:pt x="311" y="573"/>
                  </a:lnTo>
                  <a:lnTo>
                    <a:pt x="311" y="549"/>
                  </a:lnTo>
                  <a:lnTo>
                    <a:pt x="303" y="549"/>
                  </a:lnTo>
                  <a:lnTo>
                    <a:pt x="286" y="549"/>
                  </a:lnTo>
                  <a:lnTo>
                    <a:pt x="282" y="545"/>
                  </a:lnTo>
                  <a:lnTo>
                    <a:pt x="274" y="541"/>
                  </a:lnTo>
                  <a:lnTo>
                    <a:pt x="258" y="541"/>
                  </a:lnTo>
                  <a:lnTo>
                    <a:pt x="242" y="537"/>
                  </a:lnTo>
                  <a:lnTo>
                    <a:pt x="234" y="529"/>
                  </a:lnTo>
                  <a:lnTo>
                    <a:pt x="226" y="521"/>
                  </a:lnTo>
                  <a:lnTo>
                    <a:pt x="218" y="501"/>
                  </a:lnTo>
                  <a:lnTo>
                    <a:pt x="206" y="484"/>
                  </a:lnTo>
                  <a:lnTo>
                    <a:pt x="198" y="476"/>
                  </a:lnTo>
                  <a:lnTo>
                    <a:pt x="190" y="468"/>
                  </a:lnTo>
                  <a:lnTo>
                    <a:pt x="186" y="448"/>
                  </a:lnTo>
                  <a:lnTo>
                    <a:pt x="161" y="416"/>
                  </a:lnTo>
                  <a:lnTo>
                    <a:pt x="149" y="408"/>
                  </a:lnTo>
                  <a:lnTo>
                    <a:pt x="137" y="388"/>
                  </a:lnTo>
                  <a:lnTo>
                    <a:pt x="113" y="355"/>
                  </a:lnTo>
                  <a:lnTo>
                    <a:pt x="85" y="323"/>
                  </a:lnTo>
                  <a:lnTo>
                    <a:pt x="61" y="303"/>
                  </a:lnTo>
                  <a:lnTo>
                    <a:pt x="44" y="291"/>
                  </a:lnTo>
                  <a:lnTo>
                    <a:pt x="36" y="287"/>
                  </a:lnTo>
                  <a:lnTo>
                    <a:pt x="28" y="279"/>
                  </a:lnTo>
                  <a:lnTo>
                    <a:pt x="20" y="271"/>
                  </a:lnTo>
                  <a:lnTo>
                    <a:pt x="4" y="267"/>
                  </a:lnTo>
                  <a:lnTo>
                    <a:pt x="4" y="263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4" y="230"/>
                  </a:lnTo>
                  <a:lnTo>
                    <a:pt x="8" y="226"/>
                  </a:lnTo>
                  <a:lnTo>
                    <a:pt x="24" y="222"/>
                  </a:lnTo>
                  <a:lnTo>
                    <a:pt x="32" y="222"/>
                  </a:lnTo>
                  <a:lnTo>
                    <a:pt x="36" y="230"/>
                  </a:lnTo>
                  <a:lnTo>
                    <a:pt x="36" y="234"/>
                  </a:lnTo>
                  <a:lnTo>
                    <a:pt x="48" y="234"/>
                  </a:lnTo>
                  <a:lnTo>
                    <a:pt x="52" y="238"/>
                  </a:lnTo>
                  <a:lnTo>
                    <a:pt x="61" y="198"/>
                  </a:lnTo>
                  <a:lnTo>
                    <a:pt x="73" y="137"/>
                  </a:lnTo>
                  <a:lnTo>
                    <a:pt x="77" y="125"/>
                  </a:lnTo>
                  <a:lnTo>
                    <a:pt x="85" y="113"/>
                  </a:lnTo>
                  <a:lnTo>
                    <a:pt x="89" y="113"/>
                  </a:lnTo>
                  <a:lnTo>
                    <a:pt x="97" y="109"/>
                  </a:lnTo>
                  <a:lnTo>
                    <a:pt x="105" y="109"/>
                  </a:lnTo>
                  <a:lnTo>
                    <a:pt x="113" y="101"/>
                  </a:lnTo>
                  <a:lnTo>
                    <a:pt x="125" y="101"/>
                  </a:lnTo>
                  <a:lnTo>
                    <a:pt x="133" y="101"/>
                  </a:lnTo>
                  <a:lnTo>
                    <a:pt x="141" y="89"/>
                  </a:lnTo>
                  <a:lnTo>
                    <a:pt x="149" y="85"/>
                  </a:lnTo>
                  <a:lnTo>
                    <a:pt x="157" y="77"/>
                  </a:lnTo>
                  <a:lnTo>
                    <a:pt x="161" y="69"/>
                  </a:lnTo>
                  <a:lnTo>
                    <a:pt x="161" y="41"/>
                  </a:lnTo>
                  <a:lnTo>
                    <a:pt x="161" y="8"/>
                  </a:lnTo>
                  <a:lnTo>
                    <a:pt x="165" y="4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90" y="16"/>
                  </a:lnTo>
                  <a:lnTo>
                    <a:pt x="194" y="24"/>
                  </a:lnTo>
                  <a:lnTo>
                    <a:pt x="214" y="49"/>
                  </a:lnTo>
                  <a:lnTo>
                    <a:pt x="230" y="69"/>
                  </a:lnTo>
                  <a:lnTo>
                    <a:pt x="238" y="69"/>
                  </a:lnTo>
                  <a:lnTo>
                    <a:pt x="254" y="73"/>
                  </a:lnTo>
                  <a:lnTo>
                    <a:pt x="278" y="89"/>
                  </a:lnTo>
                  <a:lnTo>
                    <a:pt x="307" y="101"/>
                  </a:lnTo>
                  <a:lnTo>
                    <a:pt x="327" y="125"/>
                  </a:lnTo>
                  <a:lnTo>
                    <a:pt x="347" y="154"/>
                  </a:lnTo>
                  <a:lnTo>
                    <a:pt x="351" y="170"/>
                  </a:lnTo>
                  <a:lnTo>
                    <a:pt x="371" y="190"/>
                  </a:lnTo>
                  <a:lnTo>
                    <a:pt x="379" y="198"/>
                  </a:lnTo>
                  <a:lnTo>
                    <a:pt x="391" y="206"/>
                  </a:lnTo>
                  <a:lnTo>
                    <a:pt x="395" y="222"/>
                  </a:lnTo>
                  <a:lnTo>
                    <a:pt x="399" y="234"/>
                  </a:lnTo>
                  <a:lnTo>
                    <a:pt x="416" y="250"/>
                  </a:lnTo>
                  <a:lnTo>
                    <a:pt x="428" y="275"/>
                  </a:lnTo>
                  <a:lnTo>
                    <a:pt x="452" y="283"/>
                  </a:lnTo>
                  <a:lnTo>
                    <a:pt x="472" y="287"/>
                  </a:lnTo>
                  <a:lnTo>
                    <a:pt x="484" y="303"/>
                  </a:lnTo>
                  <a:lnTo>
                    <a:pt x="488" y="303"/>
                  </a:lnTo>
                  <a:lnTo>
                    <a:pt x="496" y="307"/>
                  </a:lnTo>
                  <a:lnTo>
                    <a:pt x="512" y="307"/>
                  </a:lnTo>
                  <a:lnTo>
                    <a:pt x="524" y="323"/>
                  </a:lnTo>
                  <a:lnTo>
                    <a:pt x="533" y="331"/>
                  </a:lnTo>
                  <a:lnTo>
                    <a:pt x="537" y="363"/>
                  </a:lnTo>
                  <a:lnTo>
                    <a:pt x="541" y="392"/>
                  </a:lnTo>
                  <a:lnTo>
                    <a:pt x="569" y="404"/>
                  </a:lnTo>
                  <a:lnTo>
                    <a:pt x="593" y="412"/>
                  </a:lnTo>
                  <a:lnTo>
                    <a:pt x="613" y="432"/>
                  </a:lnTo>
                  <a:lnTo>
                    <a:pt x="629" y="452"/>
                  </a:lnTo>
                  <a:lnTo>
                    <a:pt x="650" y="464"/>
                  </a:lnTo>
                  <a:lnTo>
                    <a:pt x="666" y="472"/>
                  </a:lnTo>
                  <a:lnTo>
                    <a:pt x="690" y="472"/>
                  </a:lnTo>
                  <a:lnTo>
                    <a:pt x="718" y="472"/>
                  </a:lnTo>
                  <a:lnTo>
                    <a:pt x="738" y="476"/>
                  </a:lnTo>
                  <a:lnTo>
                    <a:pt x="754" y="480"/>
                  </a:lnTo>
                  <a:lnTo>
                    <a:pt x="783" y="492"/>
                  </a:lnTo>
                  <a:lnTo>
                    <a:pt x="795" y="501"/>
                  </a:lnTo>
                  <a:lnTo>
                    <a:pt x="795" y="513"/>
                  </a:lnTo>
                  <a:lnTo>
                    <a:pt x="795" y="525"/>
                  </a:lnTo>
                  <a:lnTo>
                    <a:pt x="754" y="525"/>
                  </a:lnTo>
                  <a:lnTo>
                    <a:pt x="718" y="529"/>
                  </a:lnTo>
                  <a:lnTo>
                    <a:pt x="702" y="533"/>
                  </a:lnTo>
                  <a:lnTo>
                    <a:pt x="690" y="537"/>
                  </a:lnTo>
                  <a:lnTo>
                    <a:pt x="686" y="541"/>
                  </a:lnTo>
                  <a:lnTo>
                    <a:pt x="682" y="549"/>
                  </a:lnTo>
                  <a:lnTo>
                    <a:pt x="682" y="569"/>
                  </a:lnTo>
                  <a:lnTo>
                    <a:pt x="686" y="581"/>
                  </a:lnTo>
                  <a:lnTo>
                    <a:pt x="702" y="593"/>
                  </a:lnTo>
                  <a:lnTo>
                    <a:pt x="714" y="597"/>
                  </a:lnTo>
                  <a:lnTo>
                    <a:pt x="734" y="614"/>
                  </a:lnTo>
                  <a:lnTo>
                    <a:pt x="754" y="626"/>
                  </a:lnTo>
                  <a:lnTo>
                    <a:pt x="754" y="630"/>
                  </a:lnTo>
                  <a:lnTo>
                    <a:pt x="763" y="634"/>
                  </a:lnTo>
                  <a:lnTo>
                    <a:pt x="779" y="646"/>
                  </a:lnTo>
                  <a:lnTo>
                    <a:pt x="779" y="654"/>
                  </a:lnTo>
                  <a:lnTo>
                    <a:pt x="775" y="658"/>
                  </a:lnTo>
                  <a:lnTo>
                    <a:pt x="754" y="662"/>
                  </a:lnTo>
                  <a:lnTo>
                    <a:pt x="742" y="662"/>
                  </a:lnTo>
                  <a:lnTo>
                    <a:pt x="734" y="666"/>
                  </a:lnTo>
                  <a:lnTo>
                    <a:pt x="726" y="670"/>
                  </a:lnTo>
                  <a:lnTo>
                    <a:pt x="698" y="706"/>
                  </a:lnTo>
                  <a:lnTo>
                    <a:pt x="686" y="722"/>
                  </a:lnTo>
                  <a:lnTo>
                    <a:pt x="678" y="726"/>
                  </a:lnTo>
                  <a:lnTo>
                    <a:pt x="666" y="731"/>
                  </a:lnTo>
                  <a:lnTo>
                    <a:pt x="650" y="731"/>
                  </a:lnTo>
                  <a:lnTo>
                    <a:pt x="633" y="735"/>
                  </a:lnTo>
                  <a:lnTo>
                    <a:pt x="617" y="751"/>
                  </a:lnTo>
                  <a:lnTo>
                    <a:pt x="593" y="771"/>
                  </a:lnTo>
                  <a:lnTo>
                    <a:pt x="573" y="779"/>
                  </a:lnTo>
                  <a:lnTo>
                    <a:pt x="561" y="787"/>
                  </a:lnTo>
                  <a:lnTo>
                    <a:pt x="541" y="787"/>
                  </a:lnTo>
                  <a:lnTo>
                    <a:pt x="524" y="787"/>
                  </a:lnTo>
                  <a:lnTo>
                    <a:pt x="492" y="795"/>
                  </a:lnTo>
                  <a:lnTo>
                    <a:pt x="476" y="803"/>
                  </a:lnTo>
                  <a:lnTo>
                    <a:pt x="472" y="815"/>
                  </a:lnTo>
                  <a:lnTo>
                    <a:pt x="472" y="823"/>
                  </a:lnTo>
                  <a:lnTo>
                    <a:pt x="452" y="835"/>
                  </a:lnTo>
                  <a:lnTo>
                    <a:pt x="448" y="843"/>
                  </a:lnTo>
                  <a:lnTo>
                    <a:pt x="448" y="860"/>
                  </a:lnTo>
                  <a:lnTo>
                    <a:pt x="444" y="868"/>
                  </a:lnTo>
                  <a:lnTo>
                    <a:pt x="444" y="872"/>
                  </a:lnTo>
                  <a:lnTo>
                    <a:pt x="436" y="876"/>
                  </a:lnTo>
                  <a:lnTo>
                    <a:pt x="428" y="876"/>
                  </a:lnTo>
                  <a:lnTo>
                    <a:pt x="420" y="876"/>
                  </a:lnTo>
                  <a:lnTo>
                    <a:pt x="403" y="864"/>
                  </a:lnTo>
                  <a:lnTo>
                    <a:pt x="383" y="848"/>
                  </a:lnTo>
                  <a:lnTo>
                    <a:pt x="379" y="839"/>
                  </a:lnTo>
                  <a:lnTo>
                    <a:pt x="371" y="827"/>
                  </a:lnTo>
                  <a:lnTo>
                    <a:pt x="363" y="827"/>
                  </a:lnTo>
                  <a:lnTo>
                    <a:pt x="351" y="827"/>
                  </a:lnTo>
                  <a:lnTo>
                    <a:pt x="343" y="835"/>
                  </a:lnTo>
                  <a:lnTo>
                    <a:pt x="339" y="839"/>
                  </a:lnTo>
                  <a:lnTo>
                    <a:pt x="335" y="872"/>
                  </a:lnTo>
                  <a:lnTo>
                    <a:pt x="335" y="904"/>
                  </a:lnTo>
                  <a:lnTo>
                    <a:pt x="331" y="908"/>
                  </a:lnTo>
                  <a:lnTo>
                    <a:pt x="327" y="91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53" name="Freeform 52"/>
            <p:cNvSpPr>
              <a:spLocks/>
            </p:cNvSpPr>
            <p:nvPr/>
          </p:nvSpPr>
          <p:spPr bwMode="auto">
            <a:xfrm>
              <a:off x="2374860" y="1725613"/>
              <a:ext cx="1130281" cy="1236662"/>
            </a:xfrm>
            <a:custGeom>
              <a:avLst/>
              <a:gdLst>
                <a:gd name="T0" fmla="*/ 2147483647 w 1259"/>
                <a:gd name="T1" fmla="*/ 2147483647 h 1420"/>
                <a:gd name="T2" fmla="*/ 2147483647 w 1259"/>
                <a:gd name="T3" fmla="*/ 2147483647 h 1420"/>
                <a:gd name="T4" fmla="*/ 2147483647 w 1259"/>
                <a:gd name="T5" fmla="*/ 2147483647 h 1420"/>
                <a:gd name="T6" fmla="*/ 2147483647 w 1259"/>
                <a:gd name="T7" fmla="*/ 2147483647 h 1420"/>
                <a:gd name="T8" fmla="*/ 2147483647 w 1259"/>
                <a:gd name="T9" fmla="*/ 2147483647 h 1420"/>
                <a:gd name="T10" fmla="*/ 2147483647 w 1259"/>
                <a:gd name="T11" fmla="*/ 2147483647 h 1420"/>
                <a:gd name="T12" fmla="*/ 2147483647 w 1259"/>
                <a:gd name="T13" fmla="*/ 2147483647 h 1420"/>
                <a:gd name="T14" fmla="*/ 2147483647 w 1259"/>
                <a:gd name="T15" fmla="*/ 2147483647 h 1420"/>
                <a:gd name="T16" fmla="*/ 2147483647 w 1259"/>
                <a:gd name="T17" fmla="*/ 2147483647 h 1420"/>
                <a:gd name="T18" fmla="*/ 2147483647 w 1259"/>
                <a:gd name="T19" fmla="*/ 2147483647 h 1420"/>
                <a:gd name="T20" fmla="*/ 2147483647 w 1259"/>
                <a:gd name="T21" fmla="*/ 2147483647 h 1420"/>
                <a:gd name="T22" fmla="*/ 2147483647 w 1259"/>
                <a:gd name="T23" fmla="*/ 2147483647 h 1420"/>
                <a:gd name="T24" fmla="*/ 2147483647 w 1259"/>
                <a:gd name="T25" fmla="*/ 2147483647 h 1420"/>
                <a:gd name="T26" fmla="*/ 2147483647 w 1259"/>
                <a:gd name="T27" fmla="*/ 2147483647 h 1420"/>
                <a:gd name="T28" fmla="*/ 2147483647 w 1259"/>
                <a:gd name="T29" fmla="*/ 2147483647 h 1420"/>
                <a:gd name="T30" fmla="*/ 2147483647 w 1259"/>
                <a:gd name="T31" fmla="*/ 2147483647 h 1420"/>
                <a:gd name="T32" fmla="*/ 2147483647 w 1259"/>
                <a:gd name="T33" fmla="*/ 2147483647 h 1420"/>
                <a:gd name="T34" fmla="*/ 2147483647 w 1259"/>
                <a:gd name="T35" fmla="*/ 2147483647 h 1420"/>
                <a:gd name="T36" fmla="*/ 2147483647 w 1259"/>
                <a:gd name="T37" fmla="*/ 2147483647 h 1420"/>
                <a:gd name="T38" fmla="*/ 2147483647 w 1259"/>
                <a:gd name="T39" fmla="*/ 2147483647 h 1420"/>
                <a:gd name="T40" fmla="*/ 2147483647 w 1259"/>
                <a:gd name="T41" fmla="*/ 2147483647 h 1420"/>
                <a:gd name="T42" fmla="*/ 2147483647 w 1259"/>
                <a:gd name="T43" fmla="*/ 2147483647 h 1420"/>
                <a:gd name="T44" fmla="*/ 2147483647 w 1259"/>
                <a:gd name="T45" fmla="*/ 2147483647 h 1420"/>
                <a:gd name="T46" fmla="*/ 2147483647 w 1259"/>
                <a:gd name="T47" fmla="*/ 2147483647 h 1420"/>
                <a:gd name="T48" fmla="*/ 2147483647 w 1259"/>
                <a:gd name="T49" fmla="*/ 2147483647 h 1420"/>
                <a:gd name="T50" fmla="*/ 2147483647 w 1259"/>
                <a:gd name="T51" fmla="*/ 2147483647 h 1420"/>
                <a:gd name="T52" fmla="*/ 2147483647 w 1259"/>
                <a:gd name="T53" fmla="*/ 2147483647 h 1420"/>
                <a:gd name="T54" fmla="*/ 2147483647 w 1259"/>
                <a:gd name="T55" fmla="*/ 2147483647 h 1420"/>
                <a:gd name="T56" fmla="*/ 2147483647 w 1259"/>
                <a:gd name="T57" fmla="*/ 0 h 1420"/>
                <a:gd name="T58" fmla="*/ 2147483647 w 1259"/>
                <a:gd name="T59" fmla="*/ 2147483647 h 1420"/>
                <a:gd name="T60" fmla="*/ 2147483647 w 1259"/>
                <a:gd name="T61" fmla="*/ 2147483647 h 1420"/>
                <a:gd name="T62" fmla="*/ 2147483647 w 1259"/>
                <a:gd name="T63" fmla="*/ 2147483647 h 1420"/>
                <a:gd name="T64" fmla="*/ 2147483647 w 1259"/>
                <a:gd name="T65" fmla="*/ 2147483647 h 1420"/>
                <a:gd name="T66" fmla="*/ 2147483647 w 1259"/>
                <a:gd name="T67" fmla="*/ 2147483647 h 1420"/>
                <a:gd name="T68" fmla="*/ 2147483647 w 1259"/>
                <a:gd name="T69" fmla="*/ 2147483647 h 1420"/>
                <a:gd name="T70" fmla="*/ 2147483647 w 1259"/>
                <a:gd name="T71" fmla="*/ 2147483647 h 1420"/>
                <a:gd name="T72" fmla="*/ 2147483647 w 1259"/>
                <a:gd name="T73" fmla="*/ 2147483647 h 1420"/>
                <a:gd name="T74" fmla="*/ 2147483647 w 1259"/>
                <a:gd name="T75" fmla="*/ 2147483647 h 1420"/>
                <a:gd name="T76" fmla="*/ 2147483647 w 1259"/>
                <a:gd name="T77" fmla="*/ 2147483647 h 1420"/>
                <a:gd name="T78" fmla="*/ 2147483647 w 1259"/>
                <a:gd name="T79" fmla="*/ 2147483647 h 1420"/>
                <a:gd name="T80" fmla="*/ 2147483647 w 1259"/>
                <a:gd name="T81" fmla="*/ 2147483647 h 1420"/>
                <a:gd name="T82" fmla="*/ 2147483647 w 1259"/>
                <a:gd name="T83" fmla="*/ 2147483647 h 1420"/>
                <a:gd name="T84" fmla="*/ 2147483647 w 1259"/>
                <a:gd name="T85" fmla="*/ 2147483647 h 1420"/>
                <a:gd name="T86" fmla="*/ 2147483647 w 1259"/>
                <a:gd name="T87" fmla="*/ 2147483647 h 1420"/>
                <a:gd name="T88" fmla="*/ 2147483647 w 1259"/>
                <a:gd name="T89" fmla="*/ 2147483647 h 1420"/>
                <a:gd name="T90" fmla="*/ 2147483647 w 1259"/>
                <a:gd name="T91" fmla="*/ 2147483647 h 1420"/>
                <a:gd name="T92" fmla="*/ 2147483647 w 1259"/>
                <a:gd name="T93" fmla="*/ 2147483647 h 1420"/>
                <a:gd name="T94" fmla="*/ 2147483647 w 1259"/>
                <a:gd name="T95" fmla="*/ 2147483647 h 1420"/>
                <a:gd name="T96" fmla="*/ 2147483647 w 1259"/>
                <a:gd name="T97" fmla="*/ 2147483647 h 1420"/>
                <a:gd name="T98" fmla="*/ 2147483647 w 1259"/>
                <a:gd name="T99" fmla="*/ 2147483647 h 1420"/>
                <a:gd name="T100" fmla="*/ 2147483647 w 1259"/>
                <a:gd name="T101" fmla="*/ 2147483647 h 1420"/>
                <a:gd name="T102" fmla="*/ 2147483647 w 1259"/>
                <a:gd name="T103" fmla="*/ 2147483647 h 1420"/>
                <a:gd name="T104" fmla="*/ 2147483647 w 1259"/>
                <a:gd name="T105" fmla="*/ 2147483647 h 1420"/>
                <a:gd name="T106" fmla="*/ 2147483647 w 1259"/>
                <a:gd name="T107" fmla="*/ 2147483647 h 1420"/>
                <a:gd name="T108" fmla="*/ 2147483647 w 1259"/>
                <a:gd name="T109" fmla="*/ 2147483647 h 1420"/>
                <a:gd name="T110" fmla="*/ 2147483647 w 1259"/>
                <a:gd name="T111" fmla="*/ 2147483647 h 1420"/>
                <a:gd name="T112" fmla="*/ 2147483647 w 1259"/>
                <a:gd name="T113" fmla="*/ 2147483647 h 1420"/>
                <a:gd name="T114" fmla="*/ 2147483647 w 1259"/>
                <a:gd name="T115" fmla="*/ 2147483647 h 1420"/>
                <a:gd name="T116" fmla="*/ 2147483647 w 1259"/>
                <a:gd name="T117" fmla="*/ 2147483647 h 1420"/>
                <a:gd name="T118" fmla="*/ 2147483647 w 1259"/>
                <a:gd name="T119" fmla="*/ 2147483647 h 1420"/>
                <a:gd name="T120" fmla="*/ 2147483647 w 1259"/>
                <a:gd name="T121" fmla="*/ 2147483647 h 1420"/>
                <a:gd name="T122" fmla="*/ 2147483647 w 1259"/>
                <a:gd name="T123" fmla="*/ 2147483647 h 1420"/>
                <a:gd name="T124" fmla="*/ 2147483647 w 1259"/>
                <a:gd name="T125" fmla="*/ 2147483647 h 14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9"/>
                <a:gd name="T190" fmla="*/ 0 h 1420"/>
                <a:gd name="T191" fmla="*/ 1259 w 1259"/>
                <a:gd name="T192" fmla="*/ 1420 h 14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9" h="1420">
                  <a:moveTo>
                    <a:pt x="593" y="1420"/>
                  </a:moveTo>
                  <a:lnTo>
                    <a:pt x="581" y="1412"/>
                  </a:lnTo>
                  <a:lnTo>
                    <a:pt x="561" y="1400"/>
                  </a:lnTo>
                  <a:lnTo>
                    <a:pt x="553" y="1392"/>
                  </a:lnTo>
                  <a:lnTo>
                    <a:pt x="541" y="1368"/>
                  </a:lnTo>
                  <a:lnTo>
                    <a:pt x="541" y="1348"/>
                  </a:lnTo>
                  <a:lnTo>
                    <a:pt x="541" y="1332"/>
                  </a:lnTo>
                  <a:lnTo>
                    <a:pt x="549" y="1320"/>
                  </a:lnTo>
                  <a:lnTo>
                    <a:pt x="561" y="1308"/>
                  </a:lnTo>
                  <a:lnTo>
                    <a:pt x="561" y="1283"/>
                  </a:lnTo>
                  <a:lnTo>
                    <a:pt x="561" y="1251"/>
                  </a:lnTo>
                  <a:lnTo>
                    <a:pt x="549" y="1223"/>
                  </a:lnTo>
                  <a:lnTo>
                    <a:pt x="533" y="1191"/>
                  </a:lnTo>
                  <a:lnTo>
                    <a:pt x="533" y="1154"/>
                  </a:lnTo>
                  <a:lnTo>
                    <a:pt x="533" y="1114"/>
                  </a:lnTo>
                  <a:lnTo>
                    <a:pt x="545" y="1078"/>
                  </a:lnTo>
                  <a:lnTo>
                    <a:pt x="549" y="1041"/>
                  </a:lnTo>
                  <a:lnTo>
                    <a:pt x="541" y="1033"/>
                  </a:lnTo>
                  <a:lnTo>
                    <a:pt x="525" y="1029"/>
                  </a:lnTo>
                  <a:lnTo>
                    <a:pt x="500" y="1025"/>
                  </a:lnTo>
                  <a:lnTo>
                    <a:pt x="476" y="1025"/>
                  </a:lnTo>
                  <a:lnTo>
                    <a:pt x="456" y="1029"/>
                  </a:lnTo>
                  <a:lnTo>
                    <a:pt x="436" y="1033"/>
                  </a:lnTo>
                  <a:lnTo>
                    <a:pt x="383" y="1025"/>
                  </a:lnTo>
                  <a:lnTo>
                    <a:pt x="323" y="1009"/>
                  </a:lnTo>
                  <a:lnTo>
                    <a:pt x="303" y="1005"/>
                  </a:lnTo>
                  <a:lnTo>
                    <a:pt x="283" y="997"/>
                  </a:lnTo>
                  <a:lnTo>
                    <a:pt x="279" y="985"/>
                  </a:lnTo>
                  <a:lnTo>
                    <a:pt x="271" y="969"/>
                  </a:lnTo>
                  <a:lnTo>
                    <a:pt x="258" y="965"/>
                  </a:lnTo>
                  <a:lnTo>
                    <a:pt x="246" y="961"/>
                  </a:lnTo>
                  <a:lnTo>
                    <a:pt x="246" y="944"/>
                  </a:lnTo>
                  <a:lnTo>
                    <a:pt x="250" y="940"/>
                  </a:lnTo>
                  <a:lnTo>
                    <a:pt x="275" y="932"/>
                  </a:lnTo>
                  <a:lnTo>
                    <a:pt x="299" y="932"/>
                  </a:lnTo>
                  <a:lnTo>
                    <a:pt x="303" y="932"/>
                  </a:lnTo>
                  <a:lnTo>
                    <a:pt x="307" y="904"/>
                  </a:lnTo>
                  <a:lnTo>
                    <a:pt x="307" y="860"/>
                  </a:lnTo>
                  <a:lnTo>
                    <a:pt x="303" y="848"/>
                  </a:lnTo>
                  <a:lnTo>
                    <a:pt x="299" y="831"/>
                  </a:lnTo>
                  <a:lnTo>
                    <a:pt x="287" y="819"/>
                  </a:lnTo>
                  <a:lnTo>
                    <a:pt x="275" y="819"/>
                  </a:lnTo>
                  <a:lnTo>
                    <a:pt x="262" y="803"/>
                  </a:lnTo>
                  <a:lnTo>
                    <a:pt x="254" y="795"/>
                  </a:lnTo>
                  <a:lnTo>
                    <a:pt x="226" y="787"/>
                  </a:lnTo>
                  <a:lnTo>
                    <a:pt x="182" y="779"/>
                  </a:lnTo>
                  <a:lnTo>
                    <a:pt x="174" y="779"/>
                  </a:lnTo>
                  <a:lnTo>
                    <a:pt x="166" y="775"/>
                  </a:lnTo>
                  <a:lnTo>
                    <a:pt x="158" y="767"/>
                  </a:lnTo>
                  <a:lnTo>
                    <a:pt x="141" y="767"/>
                  </a:lnTo>
                  <a:lnTo>
                    <a:pt x="129" y="767"/>
                  </a:lnTo>
                  <a:lnTo>
                    <a:pt x="113" y="775"/>
                  </a:lnTo>
                  <a:lnTo>
                    <a:pt x="105" y="779"/>
                  </a:lnTo>
                  <a:lnTo>
                    <a:pt x="97" y="787"/>
                  </a:lnTo>
                  <a:lnTo>
                    <a:pt x="93" y="787"/>
                  </a:lnTo>
                  <a:lnTo>
                    <a:pt x="89" y="787"/>
                  </a:lnTo>
                  <a:lnTo>
                    <a:pt x="69" y="763"/>
                  </a:lnTo>
                  <a:lnTo>
                    <a:pt x="61" y="759"/>
                  </a:lnTo>
                  <a:lnTo>
                    <a:pt x="61" y="751"/>
                  </a:lnTo>
                  <a:lnTo>
                    <a:pt x="57" y="743"/>
                  </a:lnTo>
                  <a:lnTo>
                    <a:pt x="53" y="739"/>
                  </a:lnTo>
                  <a:lnTo>
                    <a:pt x="49" y="739"/>
                  </a:lnTo>
                  <a:lnTo>
                    <a:pt x="45" y="731"/>
                  </a:lnTo>
                  <a:lnTo>
                    <a:pt x="41" y="718"/>
                  </a:lnTo>
                  <a:lnTo>
                    <a:pt x="28" y="714"/>
                  </a:lnTo>
                  <a:lnTo>
                    <a:pt x="20" y="706"/>
                  </a:lnTo>
                  <a:lnTo>
                    <a:pt x="20" y="702"/>
                  </a:lnTo>
                  <a:lnTo>
                    <a:pt x="12" y="698"/>
                  </a:lnTo>
                  <a:lnTo>
                    <a:pt x="4" y="694"/>
                  </a:lnTo>
                  <a:lnTo>
                    <a:pt x="4" y="686"/>
                  </a:lnTo>
                  <a:lnTo>
                    <a:pt x="0" y="674"/>
                  </a:lnTo>
                  <a:lnTo>
                    <a:pt x="0" y="662"/>
                  </a:lnTo>
                  <a:lnTo>
                    <a:pt x="0" y="650"/>
                  </a:lnTo>
                  <a:lnTo>
                    <a:pt x="4" y="650"/>
                  </a:lnTo>
                  <a:lnTo>
                    <a:pt x="16" y="601"/>
                  </a:lnTo>
                  <a:lnTo>
                    <a:pt x="20" y="581"/>
                  </a:lnTo>
                  <a:lnTo>
                    <a:pt x="45" y="565"/>
                  </a:lnTo>
                  <a:lnTo>
                    <a:pt x="65" y="553"/>
                  </a:lnTo>
                  <a:lnTo>
                    <a:pt x="69" y="537"/>
                  </a:lnTo>
                  <a:lnTo>
                    <a:pt x="81" y="513"/>
                  </a:lnTo>
                  <a:lnTo>
                    <a:pt x="89" y="509"/>
                  </a:lnTo>
                  <a:lnTo>
                    <a:pt x="93" y="505"/>
                  </a:lnTo>
                  <a:lnTo>
                    <a:pt x="101" y="501"/>
                  </a:lnTo>
                  <a:lnTo>
                    <a:pt x="105" y="493"/>
                  </a:lnTo>
                  <a:lnTo>
                    <a:pt x="121" y="493"/>
                  </a:lnTo>
                  <a:lnTo>
                    <a:pt x="141" y="489"/>
                  </a:lnTo>
                  <a:lnTo>
                    <a:pt x="154" y="489"/>
                  </a:lnTo>
                  <a:lnTo>
                    <a:pt x="158" y="484"/>
                  </a:lnTo>
                  <a:lnTo>
                    <a:pt x="166" y="472"/>
                  </a:lnTo>
                  <a:lnTo>
                    <a:pt x="174" y="464"/>
                  </a:lnTo>
                  <a:lnTo>
                    <a:pt x="174" y="460"/>
                  </a:lnTo>
                  <a:lnTo>
                    <a:pt x="174" y="452"/>
                  </a:lnTo>
                  <a:lnTo>
                    <a:pt x="170" y="444"/>
                  </a:lnTo>
                  <a:lnTo>
                    <a:pt x="166" y="436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206" y="392"/>
                  </a:lnTo>
                  <a:lnTo>
                    <a:pt x="218" y="380"/>
                  </a:lnTo>
                  <a:lnTo>
                    <a:pt x="238" y="376"/>
                  </a:lnTo>
                  <a:lnTo>
                    <a:pt x="246" y="372"/>
                  </a:lnTo>
                  <a:lnTo>
                    <a:pt x="258" y="372"/>
                  </a:lnTo>
                  <a:lnTo>
                    <a:pt x="279" y="372"/>
                  </a:lnTo>
                  <a:lnTo>
                    <a:pt x="283" y="367"/>
                  </a:lnTo>
                  <a:lnTo>
                    <a:pt x="295" y="359"/>
                  </a:lnTo>
                  <a:lnTo>
                    <a:pt x="303" y="347"/>
                  </a:lnTo>
                  <a:lnTo>
                    <a:pt x="315" y="331"/>
                  </a:lnTo>
                  <a:lnTo>
                    <a:pt x="315" y="323"/>
                  </a:lnTo>
                  <a:lnTo>
                    <a:pt x="315" y="307"/>
                  </a:lnTo>
                  <a:lnTo>
                    <a:pt x="311" y="299"/>
                  </a:lnTo>
                  <a:lnTo>
                    <a:pt x="307" y="291"/>
                  </a:lnTo>
                  <a:lnTo>
                    <a:pt x="295" y="279"/>
                  </a:lnTo>
                  <a:lnTo>
                    <a:pt x="275" y="250"/>
                  </a:lnTo>
                  <a:lnTo>
                    <a:pt x="271" y="250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0" y="246"/>
                  </a:lnTo>
                  <a:lnTo>
                    <a:pt x="210" y="259"/>
                  </a:lnTo>
                  <a:lnTo>
                    <a:pt x="198" y="263"/>
                  </a:lnTo>
                  <a:lnTo>
                    <a:pt x="190" y="263"/>
                  </a:lnTo>
                  <a:lnTo>
                    <a:pt x="174" y="263"/>
                  </a:lnTo>
                  <a:lnTo>
                    <a:pt x="162" y="259"/>
                  </a:lnTo>
                  <a:lnTo>
                    <a:pt x="145" y="255"/>
                  </a:lnTo>
                  <a:lnTo>
                    <a:pt x="141" y="246"/>
                  </a:lnTo>
                  <a:lnTo>
                    <a:pt x="137" y="242"/>
                  </a:lnTo>
                  <a:lnTo>
                    <a:pt x="137" y="234"/>
                  </a:lnTo>
                  <a:lnTo>
                    <a:pt x="137" y="218"/>
                  </a:lnTo>
                  <a:lnTo>
                    <a:pt x="137" y="214"/>
                  </a:lnTo>
                  <a:lnTo>
                    <a:pt x="141" y="210"/>
                  </a:lnTo>
                  <a:lnTo>
                    <a:pt x="174" y="190"/>
                  </a:lnTo>
                  <a:lnTo>
                    <a:pt x="210" y="162"/>
                  </a:lnTo>
                  <a:lnTo>
                    <a:pt x="210" y="158"/>
                  </a:lnTo>
                  <a:lnTo>
                    <a:pt x="218" y="154"/>
                  </a:lnTo>
                  <a:lnTo>
                    <a:pt x="254" y="121"/>
                  </a:lnTo>
                  <a:lnTo>
                    <a:pt x="287" y="101"/>
                  </a:lnTo>
                  <a:lnTo>
                    <a:pt x="287" y="69"/>
                  </a:lnTo>
                  <a:lnTo>
                    <a:pt x="295" y="45"/>
                  </a:lnTo>
                  <a:lnTo>
                    <a:pt x="299" y="45"/>
                  </a:lnTo>
                  <a:lnTo>
                    <a:pt x="303" y="41"/>
                  </a:lnTo>
                  <a:lnTo>
                    <a:pt x="347" y="33"/>
                  </a:lnTo>
                  <a:lnTo>
                    <a:pt x="367" y="29"/>
                  </a:lnTo>
                  <a:lnTo>
                    <a:pt x="371" y="16"/>
                  </a:lnTo>
                  <a:lnTo>
                    <a:pt x="375" y="12"/>
                  </a:lnTo>
                  <a:lnTo>
                    <a:pt x="392" y="4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4" y="4"/>
                  </a:lnTo>
                  <a:lnTo>
                    <a:pt x="444" y="12"/>
                  </a:lnTo>
                  <a:lnTo>
                    <a:pt x="444" y="21"/>
                  </a:lnTo>
                  <a:lnTo>
                    <a:pt x="440" y="33"/>
                  </a:lnTo>
                  <a:lnTo>
                    <a:pt x="428" y="77"/>
                  </a:lnTo>
                  <a:lnTo>
                    <a:pt x="420" y="85"/>
                  </a:lnTo>
                  <a:lnTo>
                    <a:pt x="416" y="101"/>
                  </a:lnTo>
                  <a:lnTo>
                    <a:pt x="412" y="101"/>
                  </a:lnTo>
                  <a:lnTo>
                    <a:pt x="404" y="125"/>
                  </a:lnTo>
                  <a:lnTo>
                    <a:pt x="404" y="158"/>
                  </a:lnTo>
                  <a:lnTo>
                    <a:pt x="404" y="162"/>
                  </a:lnTo>
                  <a:lnTo>
                    <a:pt x="412" y="170"/>
                  </a:lnTo>
                  <a:lnTo>
                    <a:pt x="420" y="170"/>
                  </a:lnTo>
                  <a:lnTo>
                    <a:pt x="428" y="170"/>
                  </a:lnTo>
                  <a:lnTo>
                    <a:pt x="448" y="166"/>
                  </a:lnTo>
                  <a:lnTo>
                    <a:pt x="452" y="162"/>
                  </a:lnTo>
                  <a:lnTo>
                    <a:pt x="456" y="150"/>
                  </a:lnTo>
                  <a:lnTo>
                    <a:pt x="464" y="142"/>
                  </a:lnTo>
                  <a:lnTo>
                    <a:pt x="472" y="129"/>
                  </a:lnTo>
                  <a:lnTo>
                    <a:pt x="480" y="121"/>
                  </a:lnTo>
                  <a:lnTo>
                    <a:pt x="488" y="113"/>
                  </a:lnTo>
                  <a:lnTo>
                    <a:pt x="492" y="101"/>
                  </a:lnTo>
                  <a:lnTo>
                    <a:pt x="496" y="93"/>
                  </a:lnTo>
                  <a:lnTo>
                    <a:pt x="500" y="89"/>
                  </a:lnTo>
                  <a:lnTo>
                    <a:pt x="509" y="89"/>
                  </a:lnTo>
                  <a:lnTo>
                    <a:pt x="517" y="89"/>
                  </a:lnTo>
                  <a:lnTo>
                    <a:pt x="525" y="121"/>
                  </a:lnTo>
                  <a:lnTo>
                    <a:pt x="529" y="154"/>
                  </a:lnTo>
                  <a:lnTo>
                    <a:pt x="533" y="158"/>
                  </a:lnTo>
                  <a:lnTo>
                    <a:pt x="541" y="162"/>
                  </a:lnTo>
                  <a:lnTo>
                    <a:pt x="553" y="198"/>
                  </a:lnTo>
                  <a:lnTo>
                    <a:pt x="561" y="218"/>
                  </a:lnTo>
                  <a:lnTo>
                    <a:pt x="561" y="234"/>
                  </a:lnTo>
                  <a:lnTo>
                    <a:pt x="557" y="242"/>
                  </a:lnTo>
                  <a:lnTo>
                    <a:pt x="553" y="246"/>
                  </a:lnTo>
                  <a:lnTo>
                    <a:pt x="549" y="250"/>
                  </a:lnTo>
                  <a:lnTo>
                    <a:pt x="549" y="267"/>
                  </a:lnTo>
                  <a:lnTo>
                    <a:pt x="549" y="283"/>
                  </a:lnTo>
                  <a:lnTo>
                    <a:pt x="565" y="311"/>
                  </a:lnTo>
                  <a:lnTo>
                    <a:pt x="569" y="331"/>
                  </a:lnTo>
                  <a:lnTo>
                    <a:pt x="593" y="355"/>
                  </a:lnTo>
                  <a:lnTo>
                    <a:pt x="609" y="384"/>
                  </a:lnTo>
                  <a:lnTo>
                    <a:pt x="617" y="392"/>
                  </a:lnTo>
                  <a:lnTo>
                    <a:pt x="621" y="396"/>
                  </a:lnTo>
                  <a:lnTo>
                    <a:pt x="674" y="396"/>
                  </a:lnTo>
                  <a:lnTo>
                    <a:pt x="726" y="396"/>
                  </a:lnTo>
                  <a:lnTo>
                    <a:pt x="730" y="384"/>
                  </a:lnTo>
                  <a:lnTo>
                    <a:pt x="738" y="376"/>
                  </a:lnTo>
                  <a:lnTo>
                    <a:pt x="747" y="372"/>
                  </a:lnTo>
                  <a:lnTo>
                    <a:pt x="755" y="372"/>
                  </a:lnTo>
                  <a:lnTo>
                    <a:pt x="755" y="367"/>
                  </a:lnTo>
                  <a:lnTo>
                    <a:pt x="759" y="359"/>
                  </a:lnTo>
                  <a:lnTo>
                    <a:pt x="775" y="359"/>
                  </a:lnTo>
                  <a:lnTo>
                    <a:pt x="787" y="359"/>
                  </a:lnTo>
                  <a:lnTo>
                    <a:pt x="787" y="384"/>
                  </a:lnTo>
                  <a:lnTo>
                    <a:pt x="783" y="408"/>
                  </a:lnTo>
                  <a:lnTo>
                    <a:pt x="787" y="416"/>
                  </a:lnTo>
                  <a:lnTo>
                    <a:pt x="791" y="440"/>
                  </a:lnTo>
                  <a:lnTo>
                    <a:pt x="803" y="460"/>
                  </a:lnTo>
                  <a:lnTo>
                    <a:pt x="815" y="484"/>
                  </a:lnTo>
                  <a:lnTo>
                    <a:pt x="819" y="489"/>
                  </a:lnTo>
                  <a:lnTo>
                    <a:pt x="827" y="493"/>
                  </a:lnTo>
                  <a:lnTo>
                    <a:pt x="835" y="529"/>
                  </a:lnTo>
                  <a:lnTo>
                    <a:pt x="839" y="553"/>
                  </a:lnTo>
                  <a:lnTo>
                    <a:pt x="859" y="565"/>
                  </a:lnTo>
                  <a:lnTo>
                    <a:pt x="872" y="577"/>
                  </a:lnTo>
                  <a:lnTo>
                    <a:pt x="888" y="577"/>
                  </a:lnTo>
                  <a:lnTo>
                    <a:pt x="904" y="581"/>
                  </a:lnTo>
                  <a:lnTo>
                    <a:pt x="908" y="585"/>
                  </a:lnTo>
                  <a:lnTo>
                    <a:pt x="920" y="589"/>
                  </a:lnTo>
                  <a:lnTo>
                    <a:pt x="936" y="589"/>
                  </a:lnTo>
                  <a:lnTo>
                    <a:pt x="948" y="589"/>
                  </a:lnTo>
                  <a:lnTo>
                    <a:pt x="960" y="585"/>
                  </a:lnTo>
                  <a:lnTo>
                    <a:pt x="981" y="585"/>
                  </a:lnTo>
                  <a:lnTo>
                    <a:pt x="993" y="593"/>
                  </a:lnTo>
                  <a:lnTo>
                    <a:pt x="1005" y="601"/>
                  </a:lnTo>
                  <a:lnTo>
                    <a:pt x="1005" y="610"/>
                  </a:lnTo>
                  <a:lnTo>
                    <a:pt x="1009" y="610"/>
                  </a:lnTo>
                  <a:lnTo>
                    <a:pt x="1013" y="610"/>
                  </a:lnTo>
                  <a:lnTo>
                    <a:pt x="1017" y="610"/>
                  </a:lnTo>
                  <a:lnTo>
                    <a:pt x="1029" y="601"/>
                  </a:lnTo>
                  <a:lnTo>
                    <a:pt x="1033" y="593"/>
                  </a:lnTo>
                  <a:lnTo>
                    <a:pt x="1033" y="585"/>
                  </a:lnTo>
                  <a:lnTo>
                    <a:pt x="1037" y="585"/>
                  </a:lnTo>
                  <a:lnTo>
                    <a:pt x="1045" y="581"/>
                  </a:lnTo>
                  <a:lnTo>
                    <a:pt x="1057" y="581"/>
                  </a:lnTo>
                  <a:lnTo>
                    <a:pt x="1069" y="577"/>
                  </a:lnTo>
                  <a:lnTo>
                    <a:pt x="1081" y="589"/>
                  </a:lnTo>
                  <a:lnTo>
                    <a:pt x="1093" y="614"/>
                  </a:lnTo>
                  <a:lnTo>
                    <a:pt x="1098" y="638"/>
                  </a:lnTo>
                  <a:lnTo>
                    <a:pt x="1098" y="642"/>
                  </a:lnTo>
                  <a:lnTo>
                    <a:pt x="1122" y="642"/>
                  </a:lnTo>
                  <a:lnTo>
                    <a:pt x="1142" y="650"/>
                  </a:lnTo>
                  <a:lnTo>
                    <a:pt x="1150" y="642"/>
                  </a:lnTo>
                  <a:lnTo>
                    <a:pt x="1162" y="642"/>
                  </a:lnTo>
                  <a:lnTo>
                    <a:pt x="1162" y="638"/>
                  </a:lnTo>
                  <a:lnTo>
                    <a:pt x="1174" y="638"/>
                  </a:lnTo>
                  <a:lnTo>
                    <a:pt x="1186" y="638"/>
                  </a:lnTo>
                  <a:lnTo>
                    <a:pt x="1186" y="642"/>
                  </a:lnTo>
                  <a:lnTo>
                    <a:pt x="1190" y="650"/>
                  </a:lnTo>
                  <a:lnTo>
                    <a:pt x="1190" y="666"/>
                  </a:lnTo>
                  <a:lnTo>
                    <a:pt x="1190" y="686"/>
                  </a:lnTo>
                  <a:lnTo>
                    <a:pt x="1186" y="694"/>
                  </a:lnTo>
                  <a:lnTo>
                    <a:pt x="1178" y="702"/>
                  </a:lnTo>
                  <a:lnTo>
                    <a:pt x="1178" y="739"/>
                  </a:lnTo>
                  <a:lnTo>
                    <a:pt x="1178" y="775"/>
                  </a:lnTo>
                  <a:lnTo>
                    <a:pt x="1186" y="779"/>
                  </a:lnTo>
                  <a:lnTo>
                    <a:pt x="1190" y="787"/>
                  </a:lnTo>
                  <a:lnTo>
                    <a:pt x="1194" y="799"/>
                  </a:lnTo>
                  <a:lnTo>
                    <a:pt x="1194" y="827"/>
                  </a:lnTo>
                  <a:lnTo>
                    <a:pt x="1194" y="848"/>
                  </a:lnTo>
                  <a:lnTo>
                    <a:pt x="1194" y="876"/>
                  </a:lnTo>
                  <a:lnTo>
                    <a:pt x="1198" y="896"/>
                  </a:lnTo>
                  <a:lnTo>
                    <a:pt x="1206" y="908"/>
                  </a:lnTo>
                  <a:lnTo>
                    <a:pt x="1223" y="961"/>
                  </a:lnTo>
                  <a:lnTo>
                    <a:pt x="1239" y="977"/>
                  </a:lnTo>
                  <a:lnTo>
                    <a:pt x="1251" y="993"/>
                  </a:lnTo>
                  <a:lnTo>
                    <a:pt x="1255" y="1005"/>
                  </a:lnTo>
                  <a:lnTo>
                    <a:pt x="1259" y="1025"/>
                  </a:lnTo>
                  <a:lnTo>
                    <a:pt x="1255" y="1041"/>
                  </a:lnTo>
                  <a:lnTo>
                    <a:pt x="1255" y="1061"/>
                  </a:lnTo>
                  <a:lnTo>
                    <a:pt x="1251" y="1061"/>
                  </a:lnTo>
                  <a:lnTo>
                    <a:pt x="1251" y="1074"/>
                  </a:lnTo>
                  <a:lnTo>
                    <a:pt x="1243" y="1074"/>
                  </a:lnTo>
                  <a:lnTo>
                    <a:pt x="1239" y="1078"/>
                  </a:lnTo>
                  <a:lnTo>
                    <a:pt x="1231" y="1078"/>
                  </a:lnTo>
                  <a:lnTo>
                    <a:pt x="1214" y="1078"/>
                  </a:lnTo>
                  <a:lnTo>
                    <a:pt x="1206" y="1074"/>
                  </a:lnTo>
                  <a:lnTo>
                    <a:pt x="1194" y="1061"/>
                  </a:lnTo>
                  <a:lnTo>
                    <a:pt x="1170" y="1061"/>
                  </a:lnTo>
                  <a:lnTo>
                    <a:pt x="1146" y="1061"/>
                  </a:lnTo>
                  <a:lnTo>
                    <a:pt x="1118" y="1065"/>
                  </a:lnTo>
                  <a:lnTo>
                    <a:pt x="1093" y="1074"/>
                  </a:lnTo>
                  <a:lnTo>
                    <a:pt x="1085" y="1090"/>
                  </a:lnTo>
                  <a:lnTo>
                    <a:pt x="1073" y="1134"/>
                  </a:lnTo>
                  <a:lnTo>
                    <a:pt x="1069" y="1154"/>
                  </a:lnTo>
                  <a:lnTo>
                    <a:pt x="1061" y="1174"/>
                  </a:lnTo>
                  <a:lnTo>
                    <a:pt x="1049" y="1174"/>
                  </a:lnTo>
                  <a:lnTo>
                    <a:pt x="1037" y="1182"/>
                  </a:lnTo>
                  <a:lnTo>
                    <a:pt x="1029" y="1191"/>
                  </a:lnTo>
                  <a:lnTo>
                    <a:pt x="1013" y="1191"/>
                  </a:lnTo>
                  <a:lnTo>
                    <a:pt x="1005" y="1191"/>
                  </a:lnTo>
                  <a:lnTo>
                    <a:pt x="993" y="1186"/>
                  </a:lnTo>
                  <a:lnTo>
                    <a:pt x="981" y="1174"/>
                  </a:lnTo>
                  <a:lnTo>
                    <a:pt x="976" y="1166"/>
                  </a:lnTo>
                  <a:lnTo>
                    <a:pt x="972" y="1154"/>
                  </a:lnTo>
                  <a:lnTo>
                    <a:pt x="952" y="1154"/>
                  </a:lnTo>
                  <a:lnTo>
                    <a:pt x="940" y="1150"/>
                  </a:lnTo>
                  <a:lnTo>
                    <a:pt x="928" y="1154"/>
                  </a:lnTo>
                  <a:lnTo>
                    <a:pt x="920" y="1154"/>
                  </a:lnTo>
                  <a:lnTo>
                    <a:pt x="904" y="1174"/>
                  </a:lnTo>
                  <a:lnTo>
                    <a:pt x="888" y="1191"/>
                  </a:lnTo>
                  <a:lnTo>
                    <a:pt x="855" y="1195"/>
                  </a:lnTo>
                  <a:lnTo>
                    <a:pt x="779" y="1199"/>
                  </a:lnTo>
                  <a:lnTo>
                    <a:pt x="759" y="1207"/>
                  </a:lnTo>
                  <a:lnTo>
                    <a:pt x="738" y="1223"/>
                  </a:lnTo>
                  <a:lnTo>
                    <a:pt x="722" y="1255"/>
                  </a:lnTo>
                  <a:lnTo>
                    <a:pt x="710" y="1275"/>
                  </a:lnTo>
                  <a:lnTo>
                    <a:pt x="698" y="1283"/>
                  </a:lnTo>
                  <a:lnTo>
                    <a:pt x="686" y="1299"/>
                  </a:lnTo>
                  <a:lnTo>
                    <a:pt x="690" y="1340"/>
                  </a:lnTo>
                  <a:lnTo>
                    <a:pt x="690" y="1384"/>
                  </a:lnTo>
                  <a:lnTo>
                    <a:pt x="690" y="1392"/>
                  </a:lnTo>
                  <a:lnTo>
                    <a:pt x="686" y="1408"/>
                  </a:lnTo>
                  <a:lnTo>
                    <a:pt x="674" y="1412"/>
                  </a:lnTo>
                  <a:lnTo>
                    <a:pt x="666" y="1416"/>
                  </a:lnTo>
                  <a:lnTo>
                    <a:pt x="630" y="1416"/>
                  </a:lnTo>
                  <a:lnTo>
                    <a:pt x="593" y="142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7089775" y="2759274"/>
              <a:ext cx="1054100" cy="911225"/>
              <a:chOff x="17791" y="5367"/>
              <a:chExt cx="2523" cy="2247"/>
            </a:xfrm>
            <a:solidFill>
              <a:srgbClr val="FFFF99"/>
            </a:solidFill>
          </p:grpSpPr>
          <p:sp>
            <p:nvSpPr>
              <p:cNvPr id="119" name="Freeform 54"/>
              <p:cNvSpPr>
                <a:spLocks/>
              </p:cNvSpPr>
              <p:nvPr/>
            </p:nvSpPr>
            <p:spPr bwMode="auto">
              <a:xfrm>
                <a:off x="17791" y="5524"/>
                <a:ext cx="2523" cy="2090"/>
              </a:xfrm>
              <a:custGeom>
                <a:avLst/>
                <a:gdLst>
                  <a:gd name="T0" fmla="*/ 1966 w 1174"/>
                  <a:gd name="T1" fmla="*/ 2013 h 972"/>
                  <a:gd name="T2" fmla="*/ 1803 w 1174"/>
                  <a:gd name="T3" fmla="*/ 1909 h 972"/>
                  <a:gd name="T4" fmla="*/ 1638 w 1174"/>
                  <a:gd name="T5" fmla="*/ 1847 h 972"/>
                  <a:gd name="T6" fmla="*/ 1517 w 1174"/>
                  <a:gd name="T7" fmla="*/ 1830 h 972"/>
                  <a:gd name="T8" fmla="*/ 1421 w 1174"/>
                  <a:gd name="T9" fmla="*/ 1987 h 972"/>
                  <a:gd name="T10" fmla="*/ 1335 w 1174"/>
                  <a:gd name="T11" fmla="*/ 2030 h 972"/>
                  <a:gd name="T12" fmla="*/ 1257 w 1174"/>
                  <a:gd name="T13" fmla="*/ 2021 h 972"/>
                  <a:gd name="T14" fmla="*/ 1118 w 1174"/>
                  <a:gd name="T15" fmla="*/ 1927 h 972"/>
                  <a:gd name="T16" fmla="*/ 1040 w 1174"/>
                  <a:gd name="T17" fmla="*/ 1821 h 972"/>
                  <a:gd name="T18" fmla="*/ 926 w 1174"/>
                  <a:gd name="T19" fmla="*/ 1778 h 972"/>
                  <a:gd name="T20" fmla="*/ 763 w 1174"/>
                  <a:gd name="T21" fmla="*/ 1658 h 972"/>
                  <a:gd name="T22" fmla="*/ 597 w 1174"/>
                  <a:gd name="T23" fmla="*/ 1552 h 972"/>
                  <a:gd name="T24" fmla="*/ 511 w 1174"/>
                  <a:gd name="T25" fmla="*/ 1441 h 972"/>
                  <a:gd name="T26" fmla="*/ 458 w 1174"/>
                  <a:gd name="T27" fmla="*/ 1363 h 972"/>
                  <a:gd name="T28" fmla="*/ 363 w 1174"/>
                  <a:gd name="T29" fmla="*/ 1206 h 972"/>
                  <a:gd name="T30" fmla="*/ 312 w 1174"/>
                  <a:gd name="T31" fmla="*/ 1112 h 972"/>
                  <a:gd name="T32" fmla="*/ 380 w 1174"/>
                  <a:gd name="T33" fmla="*/ 937 h 972"/>
                  <a:gd name="T34" fmla="*/ 303 w 1174"/>
                  <a:gd name="T35" fmla="*/ 841 h 972"/>
                  <a:gd name="T36" fmla="*/ 17 w 1174"/>
                  <a:gd name="T37" fmla="*/ 781 h 972"/>
                  <a:gd name="T38" fmla="*/ 9 w 1174"/>
                  <a:gd name="T39" fmla="*/ 686 h 972"/>
                  <a:gd name="T40" fmla="*/ 286 w 1174"/>
                  <a:gd name="T41" fmla="*/ 460 h 972"/>
                  <a:gd name="T42" fmla="*/ 320 w 1174"/>
                  <a:gd name="T43" fmla="*/ 174 h 972"/>
                  <a:gd name="T44" fmla="*/ 372 w 1174"/>
                  <a:gd name="T45" fmla="*/ 95 h 972"/>
                  <a:gd name="T46" fmla="*/ 441 w 1174"/>
                  <a:gd name="T47" fmla="*/ 0 h 972"/>
                  <a:gd name="T48" fmla="*/ 511 w 1174"/>
                  <a:gd name="T49" fmla="*/ 60 h 972"/>
                  <a:gd name="T50" fmla="*/ 563 w 1174"/>
                  <a:gd name="T51" fmla="*/ 140 h 972"/>
                  <a:gd name="T52" fmla="*/ 763 w 1174"/>
                  <a:gd name="T53" fmla="*/ 286 h 972"/>
                  <a:gd name="T54" fmla="*/ 1066 w 1174"/>
                  <a:gd name="T55" fmla="*/ 260 h 972"/>
                  <a:gd name="T56" fmla="*/ 1212 w 1174"/>
                  <a:gd name="T57" fmla="*/ 286 h 972"/>
                  <a:gd name="T58" fmla="*/ 1274 w 1174"/>
                  <a:gd name="T59" fmla="*/ 383 h 972"/>
                  <a:gd name="T60" fmla="*/ 1178 w 1174"/>
                  <a:gd name="T61" fmla="*/ 529 h 972"/>
                  <a:gd name="T62" fmla="*/ 1178 w 1174"/>
                  <a:gd name="T63" fmla="*/ 660 h 972"/>
                  <a:gd name="T64" fmla="*/ 1395 w 1174"/>
                  <a:gd name="T65" fmla="*/ 634 h 972"/>
                  <a:gd name="T66" fmla="*/ 1455 w 1174"/>
                  <a:gd name="T67" fmla="*/ 520 h 972"/>
                  <a:gd name="T68" fmla="*/ 1577 w 1174"/>
                  <a:gd name="T69" fmla="*/ 383 h 972"/>
                  <a:gd name="T70" fmla="*/ 1638 w 1174"/>
                  <a:gd name="T71" fmla="*/ 400 h 972"/>
                  <a:gd name="T72" fmla="*/ 1880 w 1174"/>
                  <a:gd name="T73" fmla="*/ 529 h 972"/>
                  <a:gd name="T74" fmla="*/ 1932 w 1174"/>
                  <a:gd name="T75" fmla="*/ 634 h 972"/>
                  <a:gd name="T76" fmla="*/ 2106 w 1174"/>
                  <a:gd name="T77" fmla="*/ 669 h 972"/>
                  <a:gd name="T78" fmla="*/ 2280 w 1174"/>
                  <a:gd name="T79" fmla="*/ 660 h 972"/>
                  <a:gd name="T80" fmla="*/ 2349 w 1174"/>
                  <a:gd name="T81" fmla="*/ 781 h 972"/>
                  <a:gd name="T82" fmla="*/ 2366 w 1174"/>
                  <a:gd name="T83" fmla="*/ 841 h 972"/>
                  <a:gd name="T84" fmla="*/ 2254 w 1174"/>
                  <a:gd name="T85" fmla="*/ 1023 h 972"/>
                  <a:gd name="T86" fmla="*/ 2235 w 1174"/>
                  <a:gd name="T87" fmla="*/ 1172 h 972"/>
                  <a:gd name="T88" fmla="*/ 2123 w 1174"/>
                  <a:gd name="T89" fmla="*/ 1398 h 972"/>
                  <a:gd name="T90" fmla="*/ 2140 w 1174"/>
                  <a:gd name="T91" fmla="*/ 1535 h 972"/>
                  <a:gd name="T92" fmla="*/ 2263 w 1174"/>
                  <a:gd name="T93" fmla="*/ 1484 h 972"/>
                  <a:gd name="T94" fmla="*/ 2375 w 1174"/>
                  <a:gd name="T95" fmla="*/ 1718 h 972"/>
                  <a:gd name="T96" fmla="*/ 2461 w 1174"/>
                  <a:gd name="T97" fmla="*/ 1778 h 972"/>
                  <a:gd name="T98" fmla="*/ 2523 w 1174"/>
                  <a:gd name="T99" fmla="*/ 1884 h 972"/>
                  <a:gd name="T100" fmla="*/ 2443 w 1174"/>
                  <a:gd name="T101" fmla="*/ 1944 h 972"/>
                  <a:gd name="T102" fmla="*/ 2375 w 1174"/>
                  <a:gd name="T103" fmla="*/ 2004 h 972"/>
                  <a:gd name="T104" fmla="*/ 2226 w 1174"/>
                  <a:gd name="T105" fmla="*/ 1952 h 972"/>
                  <a:gd name="T106" fmla="*/ 2175 w 1174"/>
                  <a:gd name="T107" fmla="*/ 2030 h 972"/>
                  <a:gd name="T108" fmla="*/ 2072 w 1174"/>
                  <a:gd name="T109" fmla="*/ 2090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74"/>
                  <a:gd name="T166" fmla="*/ 0 h 972"/>
                  <a:gd name="T167" fmla="*/ 1174 w 1174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74" h="972">
                    <a:moveTo>
                      <a:pt x="944" y="972"/>
                    </a:moveTo>
                    <a:lnTo>
                      <a:pt x="936" y="964"/>
                    </a:lnTo>
                    <a:lnTo>
                      <a:pt x="927" y="964"/>
                    </a:lnTo>
                    <a:lnTo>
                      <a:pt x="923" y="948"/>
                    </a:lnTo>
                    <a:lnTo>
                      <a:pt x="915" y="936"/>
                    </a:lnTo>
                    <a:lnTo>
                      <a:pt x="903" y="908"/>
                    </a:lnTo>
                    <a:lnTo>
                      <a:pt x="899" y="900"/>
                    </a:lnTo>
                    <a:lnTo>
                      <a:pt x="891" y="896"/>
                    </a:lnTo>
                    <a:lnTo>
                      <a:pt x="883" y="892"/>
                    </a:lnTo>
                    <a:lnTo>
                      <a:pt x="839" y="888"/>
                    </a:lnTo>
                    <a:lnTo>
                      <a:pt x="823" y="880"/>
                    </a:lnTo>
                    <a:lnTo>
                      <a:pt x="815" y="868"/>
                    </a:lnTo>
                    <a:lnTo>
                      <a:pt x="798" y="859"/>
                    </a:lnTo>
                    <a:lnTo>
                      <a:pt x="782" y="859"/>
                    </a:lnTo>
                    <a:lnTo>
                      <a:pt x="762" y="859"/>
                    </a:lnTo>
                    <a:lnTo>
                      <a:pt x="742" y="851"/>
                    </a:lnTo>
                    <a:lnTo>
                      <a:pt x="734" y="851"/>
                    </a:lnTo>
                    <a:lnTo>
                      <a:pt x="722" y="851"/>
                    </a:lnTo>
                    <a:lnTo>
                      <a:pt x="714" y="851"/>
                    </a:lnTo>
                    <a:lnTo>
                      <a:pt x="706" y="851"/>
                    </a:lnTo>
                    <a:lnTo>
                      <a:pt x="702" y="851"/>
                    </a:lnTo>
                    <a:lnTo>
                      <a:pt x="677" y="892"/>
                    </a:lnTo>
                    <a:lnTo>
                      <a:pt x="665" y="908"/>
                    </a:lnTo>
                    <a:lnTo>
                      <a:pt x="665" y="916"/>
                    </a:lnTo>
                    <a:lnTo>
                      <a:pt x="661" y="924"/>
                    </a:lnTo>
                    <a:lnTo>
                      <a:pt x="649" y="928"/>
                    </a:lnTo>
                    <a:lnTo>
                      <a:pt x="645" y="932"/>
                    </a:lnTo>
                    <a:lnTo>
                      <a:pt x="641" y="936"/>
                    </a:lnTo>
                    <a:lnTo>
                      <a:pt x="637" y="940"/>
                    </a:lnTo>
                    <a:lnTo>
                      <a:pt x="621" y="944"/>
                    </a:lnTo>
                    <a:lnTo>
                      <a:pt x="613" y="948"/>
                    </a:lnTo>
                    <a:lnTo>
                      <a:pt x="597" y="948"/>
                    </a:lnTo>
                    <a:lnTo>
                      <a:pt x="585" y="948"/>
                    </a:lnTo>
                    <a:lnTo>
                      <a:pt x="585" y="944"/>
                    </a:lnTo>
                    <a:lnTo>
                      <a:pt x="585" y="940"/>
                    </a:lnTo>
                    <a:lnTo>
                      <a:pt x="560" y="932"/>
                    </a:lnTo>
                    <a:lnTo>
                      <a:pt x="536" y="924"/>
                    </a:lnTo>
                    <a:lnTo>
                      <a:pt x="528" y="912"/>
                    </a:lnTo>
                    <a:lnTo>
                      <a:pt x="524" y="904"/>
                    </a:lnTo>
                    <a:lnTo>
                      <a:pt x="520" y="896"/>
                    </a:lnTo>
                    <a:lnTo>
                      <a:pt x="512" y="876"/>
                    </a:lnTo>
                    <a:lnTo>
                      <a:pt x="508" y="868"/>
                    </a:lnTo>
                    <a:lnTo>
                      <a:pt x="496" y="851"/>
                    </a:lnTo>
                    <a:lnTo>
                      <a:pt x="492" y="851"/>
                    </a:lnTo>
                    <a:lnTo>
                      <a:pt x="484" y="847"/>
                    </a:lnTo>
                    <a:lnTo>
                      <a:pt x="468" y="847"/>
                    </a:lnTo>
                    <a:lnTo>
                      <a:pt x="447" y="847"/>
                    </a:lnTo>
                    <a:lnTo>
                      <a:pt x="443" y="839"/>
                    </a:lnTo>
                    <a:lnTo>
                      <a:pt x="431" y="835"/>
                    </a:lnTo>
                    <a:lnTo>
                      <a:pt x="431" y="827"/>
                    </a:lnTo>
                    <a:lnTo>
                      <a:pt x="427" y="815"/>
                    </a:lnTo>
                    <a:lnTo>
                      <a:pt x="407" y="787"/>
                    </a:lnTo>
                    <a:lnTo>
                      <a:pt x="395" y="775"/>
                    </a:lnTo>
                    <a:lnTo>
                      <a:pt x="375" y="775"/>
                    </a:lnTo>
                    <a:lnTo>
                      <a:pt x="355" y="771"/>
                    </a:lnTo>
                    <a:lnTo>
                      <a:pt x="339" y="763"/>
                    </a:lnTo>
                    <a:lnTo>
                      <a:pt x="318" y="751"/>
                    </a:lnTo>
                    <a:lnTo>
                      <a:pt x="314" y="738"/>
                    </a:lnTo>
                    <a:lnTo>
                      <a:pt x="302" y="730"/>
                    </a:lnTo>
                    <a:lnTo>
                      <a:pt x="278" y="722"/>
                    </a:lnTo>
                    <a:lnTo>
                      <a:pt x="258" y="714"/>
                    </a:lnTo>
                    <a:lnTo>
                      <a:pt x="254" y="702"/>
                    </a:lnTo>
                    <a:lnTo>
                      <a:pt x="246" y="690"/>
                    </a:lnTo>
                    <a:lnTo>
                      <a:pt x="238" y="678"/>
                    </a:lnTo>
                    <a:lnTo>
                      <a:pt x="238" y="670"/>
                    </a:lnTo>
                    <a:lnTo>
                      <a:pt x="230" y="658"/>
                    </a:lnTo>
                    <a:lnTo>
                      <a:pt x="222" y="646"/>
                    </a:lnTo>
                    <a:lnTo>
                      <a:pt x="222" y="642"/>
                    </a:lnTo>
                    <a:lnTo>
                      <a:pt x="213" y="638"/>
                    </a:lnTo>
                    <a:lnTo>
                      <a:pt x="213" y="634"/>
                    </a:lnTo>
                    <a:lnTo>
                      <a:pt x="205" y="629"/>
                    </a:lnTo>
                    <a:lnTo>
                      <a:pt x="205" y="621"/>
                    </a:lnTo>
                    <a:lnTo>
                      <a:pt x="201" y="605"/>
                    </a:lnTo>
                    <a:lnTo>
                      <a:pt x="181" y="585"/>
                    </a:lnTo>
                    <a:lnTo>
                      <a:pt x="169" y="561"/>
                    </a:lnTo>
                    <a:lnTo>
                      <a:pt x="157" y="557"/>
                    </a:lnTo>
                    <a:lnTo>
                      <a:pt x="145" y="549"/>
                    </a:lnTo>
                    <a:lnTo>
                      <a:pt x="145" y="545"/>
                    </a:lnTo>
                    <a:lnTo>
                      <a:pt x="145" y="533"/>
                    </a:lnTo>
                    <a:lnTo>
                      <a:pt x="145" y="517"/>
                    </a:lnTo>
                    <a:lnTo>
                      <a:pt x="145" y="492"/>
                    </a:lnTo>
                    <a:lnTo>
                      <a:pt x="153" y="476"/>
                    </a:lnTo>
                    <a:lnTo>
                      <a:pt x="157" y="452"/>
                    </a:lnTo>
                    <a:lnTo>
                      <a:pt x="169" y="444"/>
                    </a:lnTo>
                    <a:lnTo>
                      <a:pt x="177" y="436"/>
                    </a:lnTo>
                    <a:lnTo>
                      <a:pt x="177" y="428"/>
                    </a:lnTo>
                    <a:lnTo>
                      <a:pt x="177" y="420"/>
                    </a:lnTo>
                    <a:lnTo>
                      <a:pt x="173" y="404"/>
                    </a:lnTo>
                    <a:lnTo>
                      <a:pt x="169" y="391"/>
                    </a:lnTo>
                    <a:lnTo>
                      <a:pt x="141" y="391"/>
                    </a:lnTo>
                    <a:lnTo>
                      <a:pt x="105" y="387"/>
                    </a:lnTo>
                    <a:lnTo>
                      <a:pt x="96" y="379"/>
                    </a:lnTo>
                    <a:lnTo>
                      <a:pt x="72" y="367"/>
                    </a:lnTo>
                    <a:lnTo>
                      <a:pt x="40" y="367"/>
                    </a:lnTo>
                    <a:lnTo>
                      <a:pt x="8" y="363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0" y="339"/>
                    </a:lnTo>
                    <a:lnTo>
                      <a:pt x="0" y="327"/>
                    </a:lnTo>
                    <a:lnTo>
                      <a:pt x="4" y="319"/>
                    </a:lnTo>
                    <a:lnTo>
                      <a:pt x="8" y="270"/>
                    </a:lnTo>
                    <a:lnTo>
                      <a:pt x="16" y="234"/>
                    </a:lnTo>
                    <a:lnTo>
                      <a:pt x="56" y="226"/>
                    </a:lnTo>
                    <a:lnTo>
                      <a:pt x="100" y="222"/>
                    </a:lnTo>
                    <a:lnTo>
                      <a:pt x="133" y="214"/>
                    </a:lnTo>
                    <a:lnTo>
                      <a:pt x="145" y="206"/>
                    </a:lnTo>
                    <a:lnTo>
                      <a:pt x="145" y="141"/>
                    </a:lnTo>
                    <a:lnTo>
                      <a:pt x="145" y="125"/>
                    </a:lnTo>
                    <a:lnTo>
                      <a:pt x="145" y="101"/>
                    </a:lnTo>
                    <a:lnTo>
                      <a:pt x="149" y="81"/>
                    </a:lnTo>
                    <a:lnTo>
                      <a:pt x="157" y="81"/>
                    </a:lnTo>
                    <a:lnTo>
                      <a:pt x="165" y="81"/>
                    </a:lnTo>
                    <a:lnTo>
                      <a:pt x="169" y="77"/>
                    </a:lnTo>
                    <a:lnTo>
                      <a:pt x="173" y="73"/>
                    </a:lnTo>
                    <a:lnTo>
                      <a:pt x="173" y="44"/>
                    </a:lnTo>
                    <a:lnTo>
                      <a:pt x="173" y="24"/>
                    </a:lnTo>
                    <a:lnTo>
                      <a:pt x="169" y="16"/>
                    </a:lnTo>
                    <a:lnTo>
                      <a:pt x="169" y="4"/>
                    </a:lnTo>
                    <a:lnTo>
                      <a:pt x="185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8" y="16"/>
                    </a:lnTo>
                    <a:lnTo>
                      <a:pt x="238" y="28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4" y="44"/>
                    </a:lnTo>
                    <a:lnTo>
                      <a:pt x="258" y="57"/>
                    </a:lnTo>
                    <a:lnTo>
                      <a:pt x="262" y="65"/>
                    </a:lnTo>
                    <a:lnTo>
                      <a:pt x="274" y="85"/>
                    </a:lnTo>
                    <a:lnTo>
                      <a:pt x="290" y="113"/>
                    </a:lnTo>
                    <a:lnTo>
                      <a:pt x="302" y="125"/>
                    </a:lnTo>
                    <a:lnTo>
                      <a:pt x="318" y="133"/>
                    </a:lnTo>
                    <a:lnTo>
                      <a:pt x="355" y="133"/>
                    </a:lnTo>
                    <a:lnTo>
                      <a:pt x="391" y="133"/>
                    </a:lnTo>
                    <a:lnTo>
                      <a:pt x="427" y="133"/>
                    </a:lnTo>
                    <a:lnTo>
                      <a:pt x="460" y="133"/>
                    </a:lnTo>
                    <a:lnTo>
                      <a:pt x="480" y="129"/>
                    </a:lnTo>
                    <a:lnTo>
                      <a:pt x="496" y="121"/>
                    </a:lnTo>
                    <a:lnTo>
                      <a:pt x="524" y="121"/>
                    </a:lnTo>
                    <a:lnTo>
                      <a:pt x="544" y="125"/>
                    </a:lnTo>
                    <a:lnTo>
                      <a:pt x="548" y="129"/>
                    </a:lnTo>
                    <a:lnTo>
                      <a:pt x="556" y="133"/>
                    </a:lnTo>
                    <a:lnTo>
                      <a:pt x="564" y="133"/>
                    </a:lnTo>
                    <a:lnTo>
                      <a:pt x="577" y="141"/>
                    </a:lnTo>
                    <a:lnTo>
                      <a:pt x="585" y="149"/>
                    </a:lnTo>
                    <a:lnTo>
                      <a:pt x="589" y="153"/>
                    </a:lnTo>
                    <a:lnTo>
                      <a:pt x="593" y="166"/>
                    </a:lnTo>
                    <a:lnTo>
                      <a:pt x="593" y="178"/>
                    </a:lnTo>
                    <a:lnTo>
                      <a:pt x="593" y="190"/>
                    </a:lnTo>
                    <a:lnTo>
                      <a:pt x="589" y="194"/>
                    </a:lnTo>
                    <a:lnTo>
                      <a:pt x="572" y="222"/>
                    </a:lnTo>
                    <a:lnTo>
                      <a:pt x="560" y="242"/>
                    </a:lnTo>
                    <a:lnTo>
                      <a:pt x="548" y="246"/>
                    </a:lnTo>
                    <a:lnTo>
                      <a:pt x="548" y="258"/>
                    </a:lnTo>
                    <a:lnTo>
                      <a:pt x="544" y="270"/>
                    </a:lnTo>
                    <a:lnTo>
                      <a:pt x="544" y="291"/>
                    </a:lnTo>
                    <a:lnTo>
                      <a:pt x="544" y="303"/>
                    </a:lnTo>
                    <a:lnTo>
                      <a:pt x="548" y="307"/>
                    </a:lnTo>
                    <a:lnTo>
                      <a:pt x="556" y="311"/>
                    </a:lnTo>
                    <a:lnTo>
                      <a:pt x="568" y="311"/>
                    </a:lnTo>
                    <a:lnTo>
                      <a:pt x="585" y="315"/>
                    </a:lnTo>
                    <a:lnTo>
                      <a:pt x="605" y="307"/>
                    </a:lnTo>
                    <a:lnTo>
                      <a:pt x="649" y="295"/>
                    </a:lnTo>
                    <a:lnTo>
                      <a:pt x="661" y="283"/>
                    </a:lnTo>
                    <a:lnTo>
                      <a:pt x="669" y="278"/>
                    </a:lnTo>
                    <a:lnTo>
                      <a:pt x="669" y="258"/>
                    </a:lnTo>
                    <a:lnTo>
                      <a:pt x="673" y="242"/>
                    </a:lnTo>
                    <a:lnTo>
                      <a:pt x="677" y="242"/>
                    </a:lnTo>
                    <a:lnTo>
                      <a:pt x="681" y="234"/>
                    </a:lnTo>
                    <a:lnTo>
                      <a:pt x="714" y="206"/>
                    </a:lnTo>
                    <a:lnTo>
                      <a:pt x="722" y="190"/>
                    </a:lnTo>
                    <a:lnTo>
                      <a:pt x="730" y="186"/>
                    </a:lnTo>
                    <a:lnTo>
                      <a:pt x="734" y="178"/>
                    </a:lnTo>
                    <a:lnTo>
                      <a:pt x="742" y="178"/>
                    </a:lnTo>
                    <a:lnTo>
                      <a:pt x="750" y="178"/>
                    </a:lnTo>
                    <a:lnTo>
                      <a:pt x="754" y="182"/>
                    </a:lnTo>
                    <a:lnTo>
                      <a:pt x="758" y="182"/>
                    </a:lnTo>
                    <a:lnTo>
                      <a:pt x="762" y="186"/>
                    </a:lnTo>
                    <a:lnTo>
                      <a:pt x="762" y="194"/>
                    </a:lnTo>
                    <a:lnTo>
                      <a:pt x="790" y="218"/>
                    </a:lnTo>
                    <a:lnTo>
                      <a:pt x="819" y="242"/>
                    </a:lnTo>
                    <a:lnTo>
                      <a:pt x="847" y="242"/>
                    </a:lnTo>
                    <a:lnTo>
                      <a:pt x="875" y="246"/>
                    </a:lnTo>
                    <a:lnTo>
                      <a:pt x="875" y="258"/>
                    </a:lnTo>
                    <a:lnTo>
                      <a:pt x="879" y="270"/>
                    </a:lnTo>
                    <a:lnTo>
                      <a:pt x="883" y="278"/>
                    </a:lnTo>
                    <a:lnTo>
                      <a:pt x="891" y="291"/>
                    </a:lnTo>
                    <a:lnTo>
                      <a:pt x="899" y="295"/>
                    </a:lnTo>
                    <a:lnTo>
                      <a:pt x="911" y="303"/>
                    </a:lnTo>
                    <a:lnTo>
                      <a:pt x="927" y="307"/>
                    </a:lnTo>
                    <a:lnTo>
                      <a:pt x="948" y="311"/>
                    </a:lnTo>
                    <a:lnTo>
                      <a:pt x="960" y="311"/>
                    </a:lnTo>
                    <a:lnTo>
                      <a:pt x="980" y="311"/>
                    </a:lnTo>
                    <a:lnTo>
                      <a:pt x="984" y="307"/>
                    </a:lnTo>
                    <a:lnTo>
                      <a:pt x="988" y="295"/>
                    </a:lnTo>
                    <a:lnTo>
                      <a:pt x="1008" y="295"/>
                    </a:lnTo>
                    <a:lnTo>
                      <a:pt x="1061" y="303"/>
                    </a:lnTo>
                    <a:lnTo>
                      <a:pt x="1061" y="307"/>
                    </a:lnTo>
                    <a:lnTo>
                      <a:pt x="1065" y="307"/>
                    </a:lnTo>
                    <a:lnTo>
                      <a:pt x="1065" y="331"/>
                    </a:lnTo>
                    <a:lnTo>
                      <a:pt x="1069" y="347"/>
                    </a:lnTo>
                    <a:lnTo>
                      <a:pt x="1077" y="355"/>
                    </a:lnTo>
                    <a:lnTo>
                      <a:pt x="1093" y="363"/>
                    </a:lnTo>
                    <a:lnTo>
                      <a:pt x="1101" y="367"/>
                    </a:lnTo>
                    <a:lnTo>
                      <a:pt x="1113" y="367"/>
                    </a:lnTo>
                    <a:lnTo>
                      <a:pt x="1113" y="379"/>
                    </a:lnTo>
                    <a:lnTo>
                      <a:pt x="1117" y="387"/>
                    </a:lnTo>
                    <a:lnTo>
                      <a:pt x="1101" y="391"/>
                    </a:lnTo>
                    <a:lnTo>
                      <a:pt x="1089" y="400"/>
                    </a:lnTo>
                    <a:lnTo>
                      <a:pt x="1077" y="420"/>
                    </a:lnTo>
                    <a:lnTo>
                      <a:pt x="1053" y="432"/>
                    </a:lnTo>
                    <a:lnTo>
                      <a:pt x="1053" y="452"/>
                    </a:lnTo>
                    <a:lnTo>
                      <a:pt x="1049" y="476"/>
                    </a:lnTo>
                    <a:lnTo>
                      <a:pt x="1061" y="496"/>
                    </a:lnTo>
                    <a:lnTo>
                      <a:pt x="1061" y="512"/>
                    </a:lnTo>
                    <a:lnTo>
                      <a:pt x="1053" y="521"/>
                    </a:lnTo>
                    <a:lnTo>
                      <a:pt x="1049" y="529"/>
                    </a:lnTo>
                    <a:lnTo>
                      <a:pt x="1040" y="545"/>
                    </a:lnTo>
                    <a:lnTo>
                      <a:pt x="1028" y="549"/>
                    </a:lnTo>
                    <a:lnTo>
                      <a:pt x="1016" y="585"/>
                    </a:lnTo>
                    <a:lnTo>
                      <a:pt x="1000" y="629"/>
                    </a:lnTo>
                    <a:lnTo>
                      <a:pt x="996" y="646"/>
                    </a:lnTo>
                    <a:lnTo>
                      <a:pt x="988" y="650"/>
                    </a:lnTo>
                    <a:lnTo>
                      <a:pt x="988" y="662"/>
                    </a:lnTo>
                    <a:lnTo>
                      <a:pt x="984" y="678"/>
                    </a:lnTo>
                    <a:lnTo>
                      <a:pt x="984" y="694"/>
                    </a:lnTo>
                    <a:lnTo>
                      <a:pt x="984" y="714"/>
                    </a:lnTo>
                    <a:lnTo>
                      <a:pt x="996" y="714"/>
                    </a:lnTo>
                    <a:lnTo>
                      <a:pt x="1000" y="714"/>
                    </a:lnTo>
                    <a:lnTo>
                      <a:pt x="1012" y="702"/>
                    </a:lnTo>
                    <a:lnTo>
                      <a:pt x="1024" y="690"/>
                    </a:lnTo>
                    <a:lnTo>
                      <a:pt x="1036" y="690"/>
                    </a:lnTo>
                    <a:lnTo>
                      <a:pt x="1053" y="690"/>
                    </a:lnTo>
                    <a:lnTo>
                      <a:pt x="1061" y="698"/>
                    </a:lnTo>
                    <a:lnTo>
                      <a:pt x="1065" y="706"/>
                    </a:lnTo>
                    <a:lnTo>
                      <a:pt x="1077" y="746"/>
                    </a:lnTo>
                    <a:lnTo>
                      <a:pt x="1085" y="783"/>
                    </a:lnTo>
                    <a:lnTo>
                      <a:pt x="1105" y="799"/>
                    </a:lnTo>
                    <a:lnTo>
                      <a:pt x="1117" y="803"/>
                    </a:lnTo>
                    <a:lnTo>
                      <a:pt x="1121" y="811"/>
                    </a:lnTo>
                    <a:lnTo>
                      <a:pt x="1125" y="819"/>
                    </a:lnTo>
                    <a:lnTo>
                      <a:pt x="1137" y="823"/>
                    </a:lnTo>
                    <a:lnTo>
                      <a:pt x="1145" y="827"/>
                    </a:lnTo>
                    <a:lnTo>
                      <a:pt x="1153" y="839"/>
                    </a:lnTo>
                    <a:lnTo>
                      <a:pt x="1170" y="851"/>
                    </a:lnTo>
                    <a:lnTo>
                      <a:pt x="1170" y="868"/>
                    </a:lnTo>
                    <a:lnTo>
                      <a:pt x="1174" y="872"/>
                    </a:lnTo>
                    <a:lnTo>
                      <a:pt x="1174" y="876"/>
                    </a:lnTo>
                    <a:lnTo>
                      <a:pt x="1174" y="880"/>
                    </a:lnTo>
                    <a:lnTo>
                      <a:pt x="1165" y="888"/>
                    </a:lnTo>
                    <a:lnTo>
                      <a:pt x="1149" y="892"/>
                    </a:lnTo>
                    <a:lnTo>
                      <a:pt x="1141" y="896"/>
                    </a:lnTo>
                    <a:lnTo>
                      <a:pt x="1137" y="904"/>
                    </a:lnTo>
                    <a:lnTo>
                      <a:pt x="1129" y="912"/>
                    </a:lnTo>
                    <a:lnTo>
                      <a:pt x="1125" y="928"/>
                    </a:lnTo>
                    <a:lnTo>
                      <a:pt x="1121" y="932"/>
                    </a:lnTo>
                    <a:lnTo>
                      <a:pt x="1117" y="932"/>
                    </a:lnTo>
                    <a:lnTo>
                      <a:pt x="1105" y="932"/>
                    </a:lnTo>
                    <a:lnTo>
                      <a:pt x="1085" y="912"/>
                    </a:lnTo>
                    <a:lnTo>
                      <a:pt x="1077" y="908"/>
                    </a:lnTo>
                    <a:lnTo>
                      <a:pt x="1061" y="908"/>
                    </a:lnTo>
                    <a:lnTo>
                      <a:pt x="1044" y="908"/>
                    </a:lnTo>
                    <a:lnTo>
                      <a:pt x="1036" y="908"/>
                    </a:lnTo>
                    <a:lnTo>
                      <a:pt x="1028" y="912"/>
                    </a:lnTo>
                    <a:lnTo>
                      <a:pt x="1028" y="924"/>
                    </a:lnTo>
                    <a:lnTo>
                      <a:pt x="1024" y="932"/>
                    </a:lnTo>
                    <a:lnTo>
                      <a:pt x="1016" y="936"/>
                    </a:lnTo>
                    <a:lnTo>
                      <a:pt x="1012" y="944"/>
                    </a:lnTo>
                    <a:lnTo>
                      <a:pt x="1008" y="948"/>
                    </a:lnTo>
                    <a:lnTo>
                      <a:pt x="1008" y="956"/>
                    </a:lnTo>
                    <a:lnTo>
                      <a:pt x="996" y="964"/>
                    </a:lnTo>
                    <a:lnTo>
                      <a:pt x="996" y="972"/>
                    </a:lnTo>
                    <a:lnTo>
                      <a:pt x="964" y="972"/>
                    </a:lnTo>
                    <a:lnTo>
                      <a:pt x="944" y="9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>
                  <a:latin typeface="+mn-lt"/>
                  <a:cs typeface="+mn-cs"/>
                </a:endParaRPr>
              </a:p>
            </p:txBody>
          </p:sp>
          <p:sp>
            <p:nvSpPr>
              <p:cNvPr id="120" name="Freeform 55"/>
              <p:cNvSpPr>
                <a:spLocks/>
              </p:cNvSpPr>
              <p:nvPr/>
            </p:nvSpPr>
            <p:spPr bwMode="auto">
              <a:xfrm>
                <a:off x="18891" y="5367"/>
                <a:ext cx="989" cy="426"/>
              </a:xfrm>
              <a:custGeom>
                <a:avLst/>
                <a:gdLst>
                  <a:gd name="T0" fmla="*/ 892 w 460"/>
                  <a:gd name="T1" fmla="*/ 417 h 198"/>
                  <a:gd name="T2" fmla="*/ 884 w 460"/>
                  <a:gd name="T3" fmla="*/ 400 h 198"/>
                  <a:gd name="T4" fmla="*/ 912 w 460"/>
                  <a:gd name="T5" fmla="*/ 366 h 198"/>
                  <a:gd name="T6" fmla="*/ 920 w 460"/>
                  <a:gd name="T7" fmla="*/ 252 h 198"/>
                  <a:gd name="T8" fmla="*/ 912 w 460"/>
                  <a:gd name="T9" fmla="*/ 140 h 198"/>
                  <a:gd name="T10" fmla="*/ 875 w 460"/>
                  <a:gd name="T11" fmla="*/ 105 h 198"/>
                  <a:gd name="T12" fmla="*/ 832 w 460"/>
                  <a:gd name="T13" fmla="*/ 80 h 198"/>
                  <a:gd name="T14" fmla="*/ 772 w 460"/>
                  <a:gd name="T15" fmla="*/ 62 h 198"/>
                  <a:gd name="T16" fmla="*/ 737 w 460"/>
                  <a:gd name="T17" fmla="*/ 62 h 198"/>
                  <a:gd name="T18" fmla="*/ 703 w 460"/>
                  <a:gd name="T19" fmla="*/ 97 h 198"/>
                  <a:gd name="T20" fmla="*/ 677 w 460"/>
                  <a:gd name="T21" fmla="*/ 105 h 198"/>
                  <a:gd name="T22" fmla="*/ 598 w 460"/>
                  <a:gd name="T23" fmla="*/ 80 h 198"/>
                  <a:gd name="T24" fmla="*/ 555 w 460"/>
                  <a:gd name="T25" fmla="*/ 62 h 198"/>
                  <a:gd name="T26" fmla="*/ 460 w 460"/>
                  <a:gd name="T27" fmla="*/ 80 h 198"/>
                  <a:gd name="T28" fmla="*/ 443 w 460"/>
                  <a:gd name="T29" fmla="*/ 140 h 198"/>
                  <a:gd name="T30" fmla="*/ 434 w 460"/>
                  <a:gd name="T31" fmla="*/ 200 h 198"/>
                  <a:gd name="T32" fmla="*/ 381 w 460"/>
                  <a:gd name="T33" fmla="*/ 174 h 198"/>
                  <a:gd name="T34" fmla="*/ 277 w 460"/>
                  <a:gd name="T35" fmla="*/ 157 h 198"/>
                  <a:gd name="T36" fmla="*/ 226 w 460"/>
                  <a:gd name="T37" fmla="*/ 166 h 198"/>
                  <a:gd name="T38" fmla="*/ 191 w 460"/>
                  <a:gd name="T39" fmla="*/ 174 h 198"/>
                  <a:gd name="T40" fmla="*/ 174 w 460"/>
                  <a:gd name="T41" fmla="*/ 166 h 198"/>
                  <a:gd name="T42" fmla="*/ 34 w 460"/>
                  <a:gd name="T43" fmla="*/ 140 h 198"/>
                  <a:gd name="T44" fmla="*/ 0 w 460"/>
                  <a:gd name="T45" fmla="*/ 97 h 198"/>
                  <a:gd name="T46" fmla="*/ 17 w 460"/>
                  <a:gd name="T47" fmla="*/ 62 h 198"/>
                  <a:gd name="T48" fmla="*/ 103 w 460"/>
                  <a:gd name="T49" fmla="*/ 28 h 198"/>
                  <a:gd name="T50" fmla="*/ 252 w 460"/>
                  <a:gd name="T51" fmla="*/ 19 h 198"/>
                  <a:gd name="T52" fmla="*/ 417 w 460"/>
                  <a:gd name="T53" fmla="*/ 28 h 198"/>
                  <a:gd name="T54" fmla="*/ 581 w 460"/>
                  <a:gd name="T55" fmla="*/ 45 h 198"/>
                  <a:gd name="T56" fmla="*/ 660 w 460"/>
                  <a:gd name="T57" fmla="*/ 45 h 198"/>
                  <a:gd name="T58" fmla="*/ 712 w 460"/>
                  <a:gd name="T59" fmla="*/ 28 h 198"/>
                  <a:gd name="T60" fmla="*/ 720 w 460"/>
                  <a:gd name="T61" fmla="*/ 28 h 198"/>
                  <a:gd name="T62" fmla="*/ 823 w 460"/>
                  <a:gd name="T63" fmla="*/ 28 h 198"/>
                  <a:gd name="T64" fmla="*/ 884 w 460"/>
                  <a:gd name="T65" fmla="*/ 0 h 198"/>
                  <a:gd name="T66" fmla="*/ 946 w 460"/>
                  <a:gd name="T67" fmla="*/ 0 h 198"/>
                  <a:gd name="T68" fmla="*/ 972 w 460"/>
                  <a:gd name="T69" fmla="*/ 80 h 198"/>
                  <a:gd name="T70" fmla="*/ 972 w 460"/>
                  <a:gd name="T71" fmla="*/ 200 h 198"/>
                  <a:gd name="T72" fmla="*/ 989 w 460"/>
                  <a:gd name="T73" fmla="*/ 262 h 198"/>
                  <a:gd name="T74" fmla="*/ 989 w 460"/>
                  <a:gd name="T75" fmla="*/ 306 h 198"/>
                  <a:gd name="T76" fmla="*/ 972 w 460"/>
                  <a:gd name="T77" fmla="*/ 340 h 198"/>
                  <a:gd name="T78" fmla="*/ 946 w 460"/>
                  <a:gd name="T79" fmla="*/ 366 h 198"/>
                  <a:gd name="T80" fmla="*/ 937 w 460"/>
                  <a:gd name="T81" fmla="*/ 426 h 198"/>
                  <a:gd name="T82" fmla="*/ 912 w 460"/>
                  <a:gd name="T83" fmla="*/ 426 h 1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0"/>
                  <a:gd name="T127" fmla="*/ 0 h 198"/>
                  <a:gd name="T128" fmla="*/ 460 w 460"/>
                  <a:gd name="T129" fmla="*/ 198 h 1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0" h="198">
                    <a:moveTo>
                      <a:pt x="424" y="198"/>
                    </a:moveTo>
                    <a:lnTo>
                      <a:pt x="415" y="194"/>
                    </a:lnTo>
                    <a:lnTo>
                      <a:pt x="411" y="190"/>
                    </a:lnTo>
                    <a:lnTo>
                      <a:pt x="411" y="186"/>
                    </a:lnTo>
                    <a:lnTo>
                      <a:pt x="411" y="178"/>
                    </a:lnTo>
                    <a:lnTo>
                      <a:pt x="424" y="170"/>
                    </a:lnTo>
                    <a:lnTo>
                      <a:pt x="428" y="158"/>
                    </a:lnTo>
                    <a:lnTo>
                      <a:pt x="428" y="117"/>
                    </a:lnTo>
                    <a:lnTo>
                      <a:pt x="424" y="77"/>
                    </a:lnTo>
                    <a:lnTo>
                      <a:pt x="424" y="65"/>
                    </a:lnTo>
                    <a:lnTo>
                      <a:pt x="415" y="57"/>
                    </a:lnTo>
                    <a:lnTo>
                      <a:pt x="407" y="49"/>
                    </a:lnTo>
                    <a:lnTo>
                      <a:pt x="403" y="45"/>
                    </a:lnTo>
                    <a:lnTo>
                      <a:pt x="387" y="37"/>
                    </a:lnTo>
                    <a:lnTo>
                      <a:pt x="379" y="29"/>
                    </a:lnTo>
                    <a:lnTo>
                      <a:pt x="359" y="29"/>
                    </a:lnTo>
                    <a:lnTo>
                      <a:pt x="347" y="29"/>
                    </a:lnTo>
                    <a:lnTo>
                      <a:pt x="343" y="29"/>
                    </a:lnTo>
                    <a:lnTo>
                      <a:pt x="335" y="33"/>
                    </a:lnTo>
                    <a:lnTo>
                      <a:pt x="327" y="45"/>
                    </a:lnTo>
                    <a:lnTo>
                      <a:pt x="319" y="49"/>
                    </a:lnTo>
                    <a:lnTo>
                      <a:pt x="315" y="49"/>
                    </a:lnTo>
                    <a:lnTo>
                      <a:pt x="311" y="49"/>
                    </a:lnTo>
                    <a:lnTo>
                      <a:pt x="278" y="37"/>
                    </a:lnTo>
                    <a:lnTo>
                      <a:pt x="274" y="33"/>
                    </a:lnTo>
                    <a:lnTo>
                      <a:pt x="258" y="29"/>
                    </a:lnTo>
                    <a:lnTo>
                      <a:pt x="230" y="29"/>
                    </a:lnTo>
                    <a:lnTo>
                      <a:pt x="214" y="37"/>
                    </a:lnTo>
                    <a:lnTo>
                      <a:pt x="210" y="45"/>
                    </a:lnTo>
                    <a:lnTo>
                      <a:pt x="206" y="65"/>
                    </a:lnTo>
                    <a:lnTo>
                      <a:pt x="206" y="93"/>
                    </a:lnTo>
                    <a:lnTo>
                      <a:pt x="202" y="93"/>
                    </a:lnTo>
                    <a:lnTo>
                      <a:pt x="194" y="93"/>
                    </a:lnTo>
                    <a:lnTo>
                      <a:pt x="177" y="81"/>
                    </a:lnTo>
                    <a:lnTo>
                      <a:pt x="153" y="73"/>
                    </a:lnTo>
                    <a:lnTo>
                      <a:pt x="129" y="73"/>
                    </a:lnTo>
                    <a:lnTo>
                      <a:pt x="105" y="73"/>
                    </a:lnTo>
                    <a:lnTo>
                      <a:pt x="105" y="77"/>
                    </a:lnTo>
                    <a:lnTo>
                      <a:pt x="101" y="81"/>
                    </a:lnTo>
                    <a:lnTo>
                      <a:pt x="89" y="81"/>
                    </a:lnTo>
                    <a:lnTo>
                      <a:pt x="85" y="81"/>
                    </a:lnTo>
                    <a:lnTo>
                      <a:pt x="81" y="77"/>
                    </a:lnTo>
                    <a:lnTo>
                      <a:pt x="44" y="69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8" y="29"/>
                    </a:lnTo>
                    <a:lnTo>
                      <a:pt x="24" y="21"/>
                    </a:lnTo>
                    <a:lnTo>
                      <a:pt x="48" y="13"/>
                    </a:lnTo>
                    <a:lnTo>
                      <a:pt x="81" y="9"/>
                    </a:lnTo>
                    <a:lnTo>
                      <a:pt x="117" y="9"/>
                    </a:lnTo>
                    <a:lnTo>
                      <a:pt x="157" y="13"/>
                    </a:lnTo>
                    <a:lnTo>
                      <a:pt x="194" y="13"/>
                    </a:lnTo>
                    <a:lnTo>
                      <a:pt x="230" y="13"/>
                    </a:lnTo>
                    <a:lnTo>
                      <a:pt x="270" y="21"/>
                    </a:lnTo>
                    <a:lnTo>
                      <a:pt x="282" y="21"/>
                    </a:lnTo>
                    <a:lnTo>
                      <a:pt x="307" y="21"/>
                    </a:lnTo>
                    <a:lnTo>
                      <a:pt x="319" y="13"/>
                    </a:lnTo>
                    <a:lnTo>
                      <a:pt x="331" y="13"/>
                    </a:lnTo>
                    <a:lnTo>
                      <a:pt x="335" y="13"/>
                    </a:lnTo>
                    <a:lnTo>
                      <a:pt x="359" y="13"/>
                    </a:lnTo>
                    <a:lnTo>
                      <a:pt x="383" y="13"/>
                    </a:lnTo>
                    <a:lnTo>
                      <a:pt x="399" y="9"/>
                    </a:lnTo>
                    <a:lnTo>
                      <a:pt x="411" y="0"/>
                    </a:lnTo>
                    <a:lnTo>
                      <a:pt x="428" y="0"/>
                    </a:lnTo>
                    <a:lnTo>
                      <a:pt x="440" y="0"/>
                    </a:lnTo>
                    <a:lnTo>
                      <a:pt x="444" y="21"/>
                    </a:lnTo>
                    <a:lnTo>
                      <a:pt x="452" y="37"/>
                    </a:lnTo>
                    <a:lnTo>
                      <a:pt x="452" y="65"/>
                    </a:lnTo>
                    <a:lnTo>
                      <a:pt x="452" y="93"/>
                    </a:lnTo>
                    <a:lnTo>
                      <a:pt x="456" y="105"/>
                    </a:lnTo>
                    <a:lnTo>
                      <a:pt x="460" y="122"/>
                    </a:lnTo>
                    <a:lnTo>
                      <a:pt x="460" y="130"/>
                    </a:lnTo>
                    <a:lnTo>
                      <a:pt x="460" y="142"/>
                    </a:lnTo>
                    <a:lnTo>
                      <a:pt x="456" y="146"/>
                    </a:lnTo>
                    <a:lnTo>
                      <a:pt x="452" y="158"/>
                    </a:lnTo>
                    <a:lnTo>
                      <a:pt x="444" y="162"/>
                    </a:lnTo>
                    <a:lnTo>
                      <a:pt x="440" y="170"/>
                    </a:lnTo>
                    <a:lnTo>
                      <a:pt x="436" y="194"/>
                    </a:lnTo>
                    <a:lnTo>
                      <a:pt x="436" y="198"/>
                    </a:lnTo>
                    <a:lnTo>
                      <a:pt x="428" y="198"/>
                    </a:lnTo>
                    <a:lnTo>
                      <a:pt x="424" y="1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>
                  <a:latin typeface="+mn-lt"/>
                  <a:cs typeface="+mn-cs"/>
                </a:endParaRPr>
              </a:p>
            </p:txBody>
          </p:sp>
        </p:grpSp>
        <p:sp>
          <p:nvSpPr>
            <p:cNvPr id="16455" name="Freeform 56"/>
            <p:cNvSpPr>
              <a:spLocks/>
            </p:cNvSpPr>
            <p:nvPr/>
          </p:nvSpPr>
          <p:spPr bwMode="auto">
            <a:xfrm>
              <a:off x="3911535" y="2009775"/>
              <a:ext cx="865174" cy="917575"/>
            </a:xfrm>
            <a:custGeom>
              <a:avLst/>
              <a:gdLst>
                <a:gd name="T0" fmla="*/ 2147483647 w 964"/>
                <a:gd name="T1" fmla="*/ 2147483647 h 1053"/>
                <a:gd name="T2" fmla="*/ 2147483647 w 964"/>
                <a:gd name="T3" fmla="*/ 2147483647 h 1053"/>
                <a:gd name="T4" fmla="*/ 2147483647 w 964"/>
                <a:gd name="T5" fmla="*/ 2147483647 h 1053"/>
                <a:gd name="T6" fmla="*/ 2147483647 w 964"/>
                <a:gd name="T7" fmla="*/ 2147483647 h 1053"/>
                <a:gd name="T8" fmla="*/ 2147483647 w 964"/>
                <a:gd name="T9" fmla="*/ 2147483647 h 1053"/>
                <a:gd name="T10" fmla="*/ 2147483647 w 964"/>
                <a:gd name="T11" fmla="*/ 2147483647 h 1053"/>
                <a:gd name="T12" fmla="*/ 2147483647 w 964"/>
                <a:gd name="T13" fmla="*/ 2147483647 h 1053"/>
                <a:gd name="T14" fmla="*/ 2147483647 w 964"/>
                <a:gd name="T15" fmla="*/ 2147483647 h 1053"/>
                <a:gd name="T16" fmla="*/ 2147483647 w 964"/>
                <a:gd name="T17" fmla="*/ 2147483647 h 1053"/>
                <a:gd name="T18" fmla="*/ 2147483647 w 964"/>
                <a:gd name="T19" fmla="*/ 2147483647 h 1053"/>
                <a:gd name="T20" fmla="*/ 2147483647 w 964"/>
                <a:gd name="T21" fmla="*/ 2147483647 h 1053"/>
                <a:gd name="T22" fmla="*/ 2147483647 w 964"/>
                <a:gd name="T23" fmla="*/ 2147483647 h 1053"/>
                <a:gd name="T24" fmla="*/ 2147483647 w 964"/>
                <a:gd name="T25" fmla="*/ 2147483647 h 1053"/>
                <a:gd name="T26" fmla="*/ 2147483647 w 964"/>
                <a:gd name="T27" fmla="*/ 2147483647 h 1053"/>
                <a:gd name="T28" fmla="*/ 2147483647 w 964"/>
                <a:gd name="T29" fmla="*/ 2147483647 h 1053"/>
                <a:gd name="T30" fmla="*/ 2147483647 w 964"/>
                <a:gd name="T31" fmla="*/ 2147483647 h 1053"/>
                <a:gd name="T32" fmla="*/ 2147483647 w 964"/>
                <a:gd name="T33" fmla="*/ 2147483647 h 1053"/>
                <a:gd name="T34" fmla="*/ 2147483647 w 964"/>
                <a:gd name="T35" fmla="*/ 2147483647 h 1053"/>
                <a:gd name="T36" fmla="*/ 0 w 964"/>
                <a:gd name="T37" fmla="*/ 2147483647 h 1053"/>
                <a:gd name="T38" fmla="*/ 2147483647 w 964"/>
                <a:gd name="T39" fmla="*/ 2147483647 h 1053"/>
                <a:gd name="T40" fmla="*/ 2147483647 w 964"/>
                <a:gd name="T41" fmla="*/ 2147483647 h 1053"/>
                <a:gd name="T42" fmla="*/ 2147483647 w 964"/>
                <a:gd name="T43" fmla="*/ 2147483647 h 1053"/>
                <a:gd name="T44" fmla="*/ 2147483647 w 964"/>
                <a:gd name="T45" fmla="*/ 2147483647 h 1053"/>
                <a:gd name="T46" fmla="*/ 2147483647 w 964"/>
                <a:gd name="T47" fmla="*/ 2147483647 h 1053"/>
                <a:gd name="T48" fmla="*/ 2147483647 w 964"/>
                <a:gd name="T49" fmla="*/ 2147483647 h 1053"/>
                <a:gd name="T50" fmla="*/ 2147483647 w 964"/>
                <a:gd name="T51" fmla="*/ 2147483647 h 1053"/>
                <a:gd name="T52" fmla="*/ 2147483647 w 964"/>
                <a:gd name="T53" fmla="*/ 2147483647 h 1053"/>
                <a:gd name="T54" fmla="*/ 2147483647 w 964"/>
                <a:gd name="T55" fmla="*/ 2147483647 h 1053"/>
                <a:gd name="T56" fmla="*/ 2147483647 w 964"/>
                <a:gd name="T57" fmla="*/ 2147483647 h 1053"/>
                <a:gd name="T58" fmla="*/ 2147483647 w 964"/>
                <a:gd name="T59" fmla="*/ 2147483647 h 1053"/>
                <a:gd name="T60" fmla="*/ 2147483647 w 964"/>
                <a:gd name="T61" fmla="*/ 2147483647 h 1053"/>
                <a:gd name="T62" fmla="*/ 2147483647 w 964"/>
                <a:gd name="T63" fmla="*/ 0 h 1053"/>
                <a:gd name="T64" fmla="*/ 2147483647 w 964"/>
                <a:gd name="T65" fmla="*/ 2147483647 h 1053"/>
                <a:gd name="T66" fmla="*/ 2147483647 w 964"/>
                <a:gd name="T67" fmla="*/ 2147483647 h 1053"/>
                <a:gd name="T68" fmla="*/ 2147483647 w 964"/>
                <a:gd name="T69" fmla="*/ 2147483647 h 1053"/>
                <a:gd name="T70" fmla="*/ 2147483647 w 964"/>
                <a:gd name="T71" fmla="*/ 2147483647 h 1053"/>
                <a:gd name="T72" fmla="*/ 2147483647 w 964"/>
                <a:gd name="T73" fmla="*/ 2147483647 h 1053"/>
                <a:gd name="T74" fmla="*/ 2147483647 w 964"/>
                <a:gd name="T75" fmla="*/ 2147483647 h 1053"/>
                <a:gd name="T76" fmla="*/ 2147483647 w 964"/>
                <a:gd name="T77" fmla="*/ 2147483647 h 1053"/>
                <a:gd name="T78" fmla="*/ 2147483647 w 964"/>
                <a:gd name="T79" fmla="*/ 2147483647 h 1053"/>
                <a:gd name="T80" fmla="*/ 2147483647 w 964"/>
                <a:gd name="T81" fmla="*/ 2147483647 h 1053"/>
                <a:gd name="T82" fmla="*/ 2147483647 w 964"/>
                <a:gd name="T83" fmla="*/ 2147483647 h 1053"/>
                <a:gd name="T84" fmla="*/ 2147483647 w 964"/>
                <a:gd name="T85" fmla="*/ 2147483647 h 1053"/>
                <a:gd name="T86" fmla="*/ 2147483647 w 964"/>
                <a:gd name="T87" fmla="*/ 2147483647 h 1053"/>
                <a:gd name="T88" fmla="*/ 2147483647 w 964"/>
                <a:gd name="T89" fmla="*/ 2147483647 h 1053"/>
                <a:gd name="T90" fmla="*/ 2147483647 w 964"/>
                <a:gd name="T91" fmla="*/ 2147483647 h 1053"/>
                <a:gd name="T92" fmla="*/ 2147483647 w 964"/>
                <a:gd name="T93" fmla="*/ 2147483647 h 1053"/>
                <a:gd name="T94" fmla="*/ 2147483647 w 964"/>
                <a:gd name="T95" fmla="*/ 2147483647 h 1053"/>
                <a:gd name="T96" fmla="*/ 2147483647 w 964"/>
                <a:gd name="T97" fmla="*/ 2147483647 h 1053"/>
                <a:gd name="T98" fmla="*/ 2147483647 w 964"/>
                <a:gd name="T99" fmla="*/ 2147483647 h 1053"/>
                <a:gd name="T100" fmla="*/ 2147483647 w 964"/>
                <a:gd name="T101" fmla="*/ 2147483647 h 1053"/>
                <a:gd name="T102" fmla="*/ 2147483647 w 964"/>
                <a:gd name="T103" fmla="*/ 2147483647 h 1053"/>
                <a:gd name="T104" fmla="*/ 2147483647 w 964"/>
                <a:gd name="T105" fmla="*/ 2147483647 h 1053"/>
                <a:gd name="T106" fmla="*/ 2147483647 w 964"/>
                <a:gd name="T107" fmla="*/ 2147483647 h 1053"/>
                <a:gd name="T108" fmla="*/ 2147483647 w 964"/>
                <a:gd name="T109" fmla="*/ 2147483647 h 1053"/>
                <a:gd name="T110" fmla="*/ 2147483647 w 964"/>
                <a:gd name="T111" fmla="*/ 2147483647 h 1053"/>
                <a:gd name="T112" fmla="*/ 2147483647 w 964"/>
                <a:gd name="T113" fmla="*/ 2147483647 h 1053"/>
                <a:gd name="T114" fmla="*/ 2147483647 w 964"/>
                <a:gd name="T115" fmla="*/ 2147483647 h 1053"/>
                <a:gd name="T116" fmla="*/ 2147483647 w 964"/>
                <a:gd name="T117" fmla="*/ 2147483647 h 1053"/>
                <a:gd name="T118" fmla="*/ 2147483647 w 964"/>
                <a:gd name="T119" fmla="*/ 2147483647 h 1053"/>
                <a:gd name="T120" fmla="*/ 2147483647 w 964"/>
                <a:gd name="T121" fmla="*/ 2147483647 h 1053"/>
                <a:gd name="T122" fmla="*/ 2147483647 w 964"/>
                <a:gd name="T123" fmla="*/ 2147483647 h 1053"/>
                <a:gd name="T124" fmla="*/ 2147483647 w 964"/>
                <a:gd name="T125" fmla="*/ 2147483647 h 10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4"/>
                <a:gd name="T190" fmla="*/ 0 h 1053"/>
                <a:gd name="T191" fmla="*/ 964 w 964"/>
                <a:gd name="T192" fmla="*/ 1053 h 10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4" h="1053">
                  <a:moveTo>
                    <a:pt x="645" y="1053"/>
                  </a:moveTo>
                  <a:lnTo>
                    <a:pt x="637" y="1045"/>
                  </a:lnTo>
                  <a:lnTo>
                    <a:pt x="629" y="1029"/>
                  </a:lnTo>
                  <a:lnTo>
                    <a:pt x="629" y="1021"/>
                  </a:lnTo>
                  <a:lnTo>
                    <a:pt x="629" y="1005"/>
                  </a:lnTo>
                  <a:lnTo>
                    <a:pt x="625" y="989"/>
                  </a:lnTo>
                  <a:lnTo>
                    <a:pt x="613" y="968"/>
                  </a:lnTo>
                  <a:lnTo>
                    <a:pt x="609" y="964"/>
                  </a:lnTo>
                  <a:lnTo>
                    <a:pt x="601" y="956"/>
                  </a:lnTo>
                  <a:lnTo>
                    <a:pt x="581" y="948"/>
                  </a:lnTo>
                  <a:lnTo>
                    <a:pt x="556" y="932"/>
                  </a:lnTo>
                  <a:lnTo>
                    <a:pt x="520" y="932"/>
                  </a:lnTo>
                  <a:lnTo>
                    <a:pt x="476" y="932"/>
                  </a:lnTo>
                  <a:lnTo>
                    <a:pt x="460" y="924"/>
                  </a:lnTo>
                  <a:lnTo>
                    <a:pt x="447" y="920"/>
                  </a:lnTo>
                  <a:lnTo>
                    <a:pt x="443" y="908"/>
                  </a:lnTo>
                  <a:lnTo>
                    <a:pt x="435" y="896"/>
                  </a:lnTo>
                  <a:lnTo>
                    <a:pt x="419" y="884"/>
                  </a:lnTo>
                  <a:lnTo>
                    <a:pt x="415" y="876"/>
                  </a:lnTo>
                  <a:lnTo>
                    <a:pt x="395" y="876"/>
                  </a:lnTo>
                  <a:lnTo>
                    <a:pt x="383" y="876"/>
                  </a:lnTo>
                  <a:lnTo>
                    <a:pt x="379" y="872"/>
                  </a:lnTo>
                  <a:lnTo>
                    <a:pt x="363" y="868"/>
                  </a:lnTo>
                  <a:lnTo>
                    <a:pt x="363" y="847"/>
                  </a:lnTo>
                  <a:lnTo>
                    <a:pt x="363" y="819"/>
                  </a:lnTo>
                  <a:lnTo>
                    <a:pt x="359" y="807"/>
                  </a:lnTo>
                  <a:lnTo>
                    <a:pt x="355" y="803"/>
                  </a:lnTo>
                  <a:lnTo>
                    <a:pt x="326" y="771"/>
                  </a:lnTo>
                  <a:lnTo>
                    <a:pt x="302" y="755"/>
                  </a:lnTo>
                  <a:lnTo>
                    <a:pt x="302" y="751"/>
                  </a:lnTo>
                  <a:lnTo>
                    <a:pt x="298" y="747"/>
                  </a:lnTo>
                  <a:lnTo>
                    <a:pt x="278" y="747"/>
                  </a:lnTo>
                  <a:lnTo>
                    <a:pt x="262" y="738"/>
                  </a:lnTo>
                  <a:lnTo>
                    <a:pt x="250" y="734"/>
                  </a:lnTo>
                  <a:lnTo>
                    <a:pt x="238" y="726"/>
                  </a:lnTo>
                  <a:lnTo>
                    <a:pt x="209" y="678"/>
                  </a:lnTo>
                  <a:lnTo>
                    <a:pt x="189" y="658"/>
                  </a:lnTo>
                  <a:lnTo>
                    <a:pt x="185" y="650"/>
                  </a:lnTo>
                  <a:lnTo>
                    <a:pt x="185" y="638"/>
                  </a:lnTo>
                  <a:lnTo>
                    <a:pt x="173" y="625"/>
                  </a:lnTo>
                  <a:lnTo>
                    <a:pt x="165" y="613"/>
                  </a:lnTo>
                  <a:lnTo>
                    <a:pt x="157" y="609"/>
                  </a:lnTo>
                  <a:lnTo>
                    <a:pt x="153" y="605"/>
                  </a:lnTo>
                  <a:lnTo>
                    <a:pt x="141" y="593"/>
                  </a:lnTo>
                  <a:lnTo>
                    <a:pt x="137" y="585"/>
                  </a:lnTo>
                  <a:lnTo>
                    <a:pt x="125" y="577"/>
                  </a:lnTo>
                  <a:lnTo>
                    <a:pt x="105" y="569"/>
                  </a:lnTo>
                  <a:lnTo>
                    <a:pt x="88" y="553"/>
                  </a:lnTo>
                  <a:lnTo>
                    <a:pt x="72" y="541"/>
                  </a:lnTo>
                  <a:lnTo>
                    <a:pt x="60" y="537"/>
                  </a:lnTo>
                  <a:lnTo>
                    <a:pt x="52" y="537"/>
                  </a:lnTo>
                  <a:lnTo>
                    <a:pt x="44" y="529"/>
                  </a:lnTo>
                  <a:lnTo>
                    <a:pt x="32" y="517"/>
                  </a:lnTo>
                  <a:lnTo>
                    <a:pt x="20" y="504"/>
                  </a:lnTo>
                  <a:lnTo>
                    <a:pt x="8" y="492"/>
                  </a:lnTo>
                  <a:lnTo>
                    <a:pt x="8" y="480"/>
                  </a:lnTo>
                  <a:lnTo>
                    <a:pt x="0" y="460"/>
                  </a:lnTo>
                  <a:lnTo>
                    <a:pt x="20" y="448"/>
                  </a:lnTo>
                  <a:lnTo>
                    <a:pt x="36" y="428"/>
                  </a:lnTo>
                  <a:lnTo>
                    <a:pt x="56" y="412"/>
                  </a:lnTo>
                  <a:lnTo>
                    <a:pt x="84" y="400"/>
                  </a:lnTo>
                  <a:lnTo>
                    <a:pt x="88" y="391"/>
                  </a:lnTo>
                  <a:lnTo>
                    <a:pt x="88" y="383"/>
                  </a:lnTo>
                  <a:lnTo>
                    <a:pt x="88" y="371"/>
                  </a:lnTo>
                  <a:lnTo>
                    <a:pt x="88" y="355"/>
                  </a:lnTo>
                  <a:lnTo>
                    <a:pt x="97" y="355"/>
                  </a:lnTo>
                  <a:lnTo>
                    <a:pt x="97" y="351"/>
                  </a:lnTo>
                  <a:lnTo>
                    <a:pt x="97" y="327"/>
                  </a:lnTo>
                  <a:lnTo>
                    <a:pt x="97" y="311"/>
                  </a:lnTo>
                  <a:lnTo>
                    <a:pt x="88" y="303"/>
                  </a:lnTo>
                  <a:lnTo>
                    <a:pt x="88" y="266"/>
                  </a:lnTo>
                  <a:lnTo>
                    <a:pt x="88" y="262"/>
                  </a:lnTo>
                  <a:lnTo>
                    <a:pt x="88" y="250"/>
                  </a:lnTo>
                  <a:lnTo>
                    <a:pt x="88" y="246"/>
                  </a:lnTo>
                  <a:lnTo>
                    <a:pt x="88" y="242"/>
                  </a:lnTo>
                  <a:lnTo>
                    <a:pt x="157" y="242"/>
                  </a:lnTo>
                  <a:lnTo>
                    <a:pt x="193" y="238"/>
                  </a:lnTo>
                  <a:lnTo>
                    <a:pt x="209" y="226"/>
                  </a:lnTo>
                  <a:lnTo>
                    <a:pt x="230" y="218"/>
                  </a:lnTo>
                  <a:lnTo>
                    <a:pt x="238" y="218"/>
                  </a:lnTo>
                  <a:lnTo>
                    <a:pt x="246" y="214"/>
                  </a:lnTo>
                  <a:lnTo>
                    <a:pt x="254" y="206"/>
                  </a:lnTo>
                  <a:lnTo>
                    <a:pt x="262" y="198"/>
                  </a:lnTo>
                  <a:lnTo>
                    <a:pt x="262" y="178"/>
                  </a:lnTo>
                  <a:lnTo>
                    <a:pt x="262" y="157"/>
                  </a:lnTo>
                  <a:lnTo>
                    <a:pt x="254" y="153"/>
                  </a:lnTo>
                  <a:lnTo>
                    <a:pt x="250" y="149"/>
                  </a:lnTo>
                  <a:lnTo>
                    <a:pt x="246" y="117"/>
                  </a:lnTo>
                  <a:lnTo>
                    <a:pt x="238" y="89"/>
                  </a:lnTo>
                  <a:lnTo>
                    <a:pt x="238" y="73"/>
                  </a:lnTo>
                  <a:lnTo>
                    <a:pt x="238" y="57"/>
                  </a:lnTo>
                  <a:lnTo>
                    <a:pt x="238" y="49"/>
                  </a:lnTo>
                  <a:lnTo>
                    <a:pt x="238" y="40"/>
                  </a:lnTo>
                  <a:lnTo>
                    <a:pt x="254" y="20"/>
                  </a:lnTo>
                  <a:lnTo>
                    <a:pt x="274" y="0"/>
                  </a:lnTo>
                  <a:lnTo>
                    <a:pt x="290" y="0"/>
                  </a:lnTo>
                  <a:lnTo>
                    <a:pt x="306" y="0"/>
                  </a:lnTo>
                  <a:lnTo>
                    <a:pt x="318" y="8"/>
                  </a:lnTo>
                  <a:lnTo>
                    <a:pt x="326" y="20"/>
                  </a:lnTo>
                  <a:lnTo>
                    <a:pt x="330" y="24"/>
                  </a:lnTo>
                  <a:lnTo>
                    <a:pt x="335" y="36"/>
                  </a:lnTo>
                  <a:lnTo>
                    <a:pt x="339" y="36"/>
                  </a:lnTo>
                  <a:lnTo>
                    <a:pt x="347" y="40"/>
                  </a:lnTo>
                  <a:lnTo>
                    <a:pt x="383" y="40"/>
                  </a:lnTo>
                  <a:lnTo>
                    <a:pt x="415" y="40"/>
                  </a:lnTo>
                  <a:lnTo>
                    <a:pt x="431" y="57"/>
                  </a:lnTo>
                  <a:lnTo>
                    <a:pt x="439" y="65"/>
                  </a:lnTo>
                  <a:lnTo>
                    <a:pt x="452" y="85"/>
                  </a:lnTo>
                  <a:lnTo>
                    <a:pt x="460" y="109"/>
                  </a:lnTo>
                  <a:lnTo>
                    <a:pt x="468" y="117"/>
                  </a:lnTo>
                  <a:lnTo>
                    <a:pt x="468" y="125"/>
                  </a:lnTo>
                  <a:lnTo>
                    <a:pt x="476" y="137"/>
                  </a:lnTo>
                  <a:lnTo>
                    <a:pt x="484" y="153"/>
                  </a:lnTo>
                  <a:lnTo>
                    <a:pt x="496" y="153"/>
                  </a:lnTo>
                  <a:lnTo>
                    <a:pt x="500" y="157"/>
                  </a:lnTo>
                  <a:lnTo>
                    <a:pt x="524" y="182"/>
                  </a:lnTo>
                  <a:lnTo>
                    <a:pt x="532" y="190"/>
                  </a:lnTo>
                  <a:lnTo>
                    <a:pt x="556" y="202"/>
                  </a:lnTo>
                  <a:lnTo>
                    <a:pt x="581" y="210"/>
                  </a:lnTo>
                  <a:lnTo>
                    <a:pt x="593" y="226"/>
                  </a:lnTo>
                  <a:lnTo>
                    <a:pt x="609" y="246"/>
                  </a:lnTo>
                  <a:lnTo>
                    <a:pt x="613" y="262"/>
                  </a:lnTo>
                  <a:lnTo>
                    <a:pt x="617" y="274"/>
                  </a:lnTo>
                  <a:lnTo>
                    <a:pt x="625" y="287"/>
                  </a:lnTo>
                  <a:lnTo>
                    <a:pt x="629" y="303"/>
                  </a:lnTo>
                  <a:lnTo>
                    <a:pt x="645" y="303"/>
                  </a:lnTo>
                  <a:lnTo>
                    <a:pt x="661" y="303"/>
                  </a:lnTo>
                  <a:lnTo>
                    <a:pt x="673" y="291"/>
                  </a:lnTo>
                  <a:lnTo>
                    <a:pt x="690" y="279"/>
                  </a:lnTo>
                  <a:lnTo>
                    <a:pt x="702" y="279"/>
                  </a:lnTo>
                  <a:lnTo>
                    <a:pt x="718" y="279"/>
                  </a:lnTo>
                  <a:lnTo>
                    <a:pt x="722" y="279"/>
                  </a:lnTo>
                  <a:lnTo>
                    <a:pt x="726" y="279"/>
                  </a:lnTo>
                  <a:lnTo>
                    <a:pt x="742" y="299"/>
                  </a:lnTo>
                  <a:lnTo>
                    <a:pt x="758" y="319"/>
                  </a:lnTo>
                  <a:lnTo>
                    <a:pt x="766" y="323"/>
                  </a:lnTo>
                  <a:lnTo>
                    <a:pt x="766" y="331"/>
                  </a:lnTo>
                  <a:lnTo>
                    <a:pt x="770" y="339"/>
                  </a:lnTo>
                  <a:lnTo>
                    <a:pt x="782" y="351"/>
                  </a:lnTo>
                  <a:lnTo>
                    <a:pt x="802" y="355"/>
                  </a:lnTo>
                  <a:lnTo>
                    <a:pt x="819" y="359"/>
                  </a:lnTo>
                  <a:lnTo>
                    <a:pt x="835" y="367"/>
                  </a:lnTo>
                  <a:lnTo>
                    <a:pt x="843" y="375"/>
                  </a:lnTo>
                  <a:lnTo>
                    <a:pt x="847" y="379"/>
                  </a:lnTo>
                  <a:lnTo>
                    <a:pt x="847" y="387"/>
                  </a:lnTo>
                  <a:lnTo>
                    <a:pt x="851" y="448"/>
                  </a:lnTo>
                  <a:lnTo>
                    <a:pt x="851" y="504"/>
                  </a:lnTo>
                  <a:lnTo>
                    <a:pt x="855" y="517"/>
                  </a:lnTo>
                  <a:lnTo>
                    <a:pt x="859" y="521"/>
                  </a:lnTo>
                  <a:lnTo>
                    <a:pt x="859" y="537"/>
                  </a:lnTo>
                  <a:lnTo>
                    <a:pt x="859" y="553"/>
                  </a:lnTo>
                  <a:lnTo>
                    <a:pt x="855" y="553"/>
                  </a:lnTo>
                  <a:lnTo>
                    <a:pt x="851" y="553"/>
                  </a:lnTo>
                  <a:lnTo>
                    <a:pt x="851" y="577"/>
                  </a:lnTo>
                  <a:lnTo>
                    <a:pt x="851" y="601"/>
                  </a:lnTo>
                  <a:lnTo>
                    <a:pt x="855" y="605"/>
                  </a:lnTo>
                  <a:lnTo>
                    <a:pt x="859" y="609"/>
                  </a:lnTo>
                  <a:lnTo>
                    <a:pt x="879" y="617"/>
                  </a:lnTo>
                  <a:lnTo>
                    <a:pt x="899" y="625"/>
                  </a:lnTo>
                  <a:lnTo>
                    <a:pt x="899" y="674"/>
                  </a:lnTo>
                  <a:lnTo>
                    <a:pt x="903" y="718"/>
                  </a:lnTo>
                  <a:lnTo>
                    <a:pt x="911" y="726"/>
                  </a:lnTo>
                  <a:lnTo>
                    <a:pt x="924" y="734"/>
                  </a:lnTo>
                  <a:lnTo>
                    <a:pt x="948" y="759"/>
                  </a:lnTo>
                  <a:lnTo>
                    <a:pt x="964" y="783"/>
                  </a:lnTo>
                  <a:lnTo>
                    <a:pt x="964" y="831"/>
                  </a:lnTo>
                  <a:lnTo>
                    <a:pt x="964" y="880"/>
                  </a:lnTo>
                  <a:lnTo>
                    <a:pt x="948" y="888"/>
                  </a:lnTo>
                  <a:lnTo>
                    <a:pt x="936" y="904"/>
                  </a:lnTo>
                  <a:lnTo>
                    <a:pt x="919" y="904"/>
                  </a:lnTo>
                  <a:lnTo>
                    <a:pt x="899" y="904"/>
                  </a:lnTo>
                  <a:lnTo>
                    <a:pt x="899" y="908"/>
                  </a:lnTo>
                  <a:lnTo>
                    <a:pt x="895" y="908"/>
                  </a:lnTo>
                  <a:lnTo>
                    <a:pt x="871" y="916"/>
                  </a:lnTo>
                  <a:lnTo>
                    <a:pt x="855" y="924"/>
                  </a:lnTo>
                  <a:lnTo>
                    <a:pt x="851" y="928"/>
                  </a:lnTo>
                  <a:lnTo>
                    <a:pt x="847" y="932"/>
                  </a:lnTo>
                  <a:lnTo>
                    <a:pt x="843" y="952"/>
                  </a:lnTo>
                  <a:lnTo>
                    <a:pt x="843" y="968"/>
                  </a:lnTo>
                  <a:lnTo>
                    <a:pt x="835" y="972"/>
                  </a:lnTo>
                  <a:lnTo>
                    <a:pt x="823" y="981"/>
                  </a:lnTo>
                  <a:lnTo>
                    <a:pt x="802" y="989"/>
                  </a:lnTo>
                  <a:lnTo>
                    <a:pt x="786" y="997"/>
                  </a:lnTo>
                  <a:lnTo>
                    <a:pt x="766" y="1013"/>
                  </a:lnTo>
                  <a:lnTo>
                    <a:pt x="750" y="1021"/>
                  </a:lnTo>
                  <a:lnTo>
                    <a:pt x="722" y="1041"/>
                  </a:lnTo>
                  <a:lnTo>
                    <a:pt x="690" y="1053"/>
                  </a:lnTo>
                  <a:lnTo>
                    <a:pt x="669" y="1053"/>
                  </a:lnTo>
                  <a:lnTo>
                    <a:pt x="645" y="105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1330325" y="2302074"/>
              <a:ext cx="1301750" cy="1146175"/>
              <a:chOff x="4014" y="4240"/>
              <a:chExt cx="3114" cy="2828"/>
            </a:xfrm>
            <a:solidFill>
              <a:srgbClr val="FFCC99"/>
            </a:solidFill>
          </p:grpSpPr>
          <p:sp>
            <p:nvSpPr>
              <p:cNvPr id="117" name="Freeform 58"/>
              <p:cNvSpPr>
                <a:spLocks/>
              </p:cNvSpPr>
              <p:nvPr/>
            </p:nvSpPr>
            <p:spPr bwMode="auto">
              <a:xfrm>
                <a:off x="4014" y="5584"/>
                <a:ext cx="1804" cy="1484"/>
              </a:xfrm>
              <a:custGeom>
                <a:avLst/>
                <a:gdLst>
                  <a:gd name="T0" fmla="*/ 150 w 839"/>
                  <a:gd name="T1" fmla="*/ 670 h 690"/>
                  <a:gd name="T2" fmla="*/ 129 w 839"/>
                  <a:gd name="T3" fmla="*/ 622 h 690"/>
                  <a:gd name="T4" fmla="*/ 170 w 839"/>
                  <a:gd name="T5" fmla="*/ 565 h 690"/>
                  <a:gd name="T6" fmla="*/ 166 w 839"/>
                  <a:gd name="T7" fmla="*/ 501 h 690"/>
                  <a:gd name="T8" fmla="*/ 134 w 839"/>
                  <a:gd name="T9" fmla="*/ 489 h 690"/>
                  <a:gd name="T10" fmla="*/ 97 w 839"/>
                  <a:gd name="T11" fmla="*/ 456 h 690"/>
                  <a:gd name="T12" fmla="*/ 77 w 839"/>
                  <a:gd name="T13" fmla="*/ 412 h 690"/>
                  <a:gd name="T14" fmla="*/ 17 w 839"/>
                  <a:gd name="T15" fmla="*/ 428 h 690"/>
                  <a:gd name="T16" fmla="*/ 0 w 839"/>
                  <a:gd name="T17" fmla="*/ 400 h 690"/>
                  <a:gd name="T18" fmla="*/ 17 w 839"/>
                  <a:gd name="T19" fmla="*/ 343 h 690"/>
                  <a:gd name="T20" fmla="*/ 69 w 839"/>
                  <a:gd name="T21" fmla="*/ 315 h 690"/>
                  <a:gd name="T22" fmla="*/ 85 w 839"/>
                  <a:gd name="T23" fmla="*/ 230 h 690"/>
                  <a:gd name="T24" fmla="*/ 105 w 839"/>
                  <a:gd name="T25" fmla="*/ 226 h 690"/>
                  <a:gd name="T26" fmla="*/ 105 w 839"/>
                  <a:gd name="T27" fmla="*/ 255 h 690"/>
                  <a:gd name="T28" fmla="*/ 113 w 839"/>
                  <a:gd name="T29" fmla="*/ 323 h 690"/>
                  <a:gd name="T30" fmla="*/ 150 w 839"/>
                  <a:gd name="T31" fmla="*/ 323 h 690"/>
                  <a:gd name="T32" fmla="*/ 182 w 839"/>
                  <a:gd name="T33" fmla="*/ 242 h 690"/>
                  <a:gd name="T34" fmla="*/ 230 w 839"/>
                  <a:gd name="T35" fmla="*/ 226 h 690"/>
                  <a:gd name="T36" fmla="*/ 259 w 839"/>
                  <a:gd name="T37" fmla="*/ 242 h 690"/>
                  <a:gd name="T38" fmla="*/ 291 w 839"/>
                  <a:gd name="T39" fmla="*/ 250 h 690"/>
                  <a:gd name="T40" fmla="*/ 323 w 839"/>
                  <a:gd name="T41" fmla="*/ 190 h 690"/>
                  <a:gd name="T42" fmla="*/ 355 w 839"/>
                  <a:gd name="T43" fmla="*/ 85 h 690"/>
                  <a:gd name="T44" fmla="*/ 339 w 839"/>
                  <a:gd name="T45" fmla="*/ 49 h 690"/>
                  <a:gd name="T46" fmla="*/ 343 w 839"/>
                  <a:gd name="T47" fmla="*/ 4 h 690"/>
                  <a:gd name="T48" fmla="*/ 376 w 839"/>
                  <a:gd name="T49" fmla="*/ 4 h 690"/>
                  <a:gd name="T50" fmla="*/ 412 w 839"/>
                  <a:gd name="T51" fmla="*/ 45 h 690"/>
                  <a:gd name="T52" fmla="*/ 501 w 839"/>
                  <a:gd name="T53" fmla="*/ 61 h 690"/>
                  <a:gd name="T54" fmla="*/ 537 w 839"/>
                  <a:gd name="T55" fmla="*/ 53 h 690"/>
                  <a:gd name="T56" fmla="*/ 569 w 839"/>
                  <a:gd name="T57" fmla="*/ 21 h 690"/>
                  <a:gd name="T58" fmla="*/ 626 w 839"/>
                  <a:gd name="T59" fmla="*/ 37 h 690"/>
                  <a:gd name="T60" fmla="*/ 759 w 839"/>
                  <a:gd name="T61" fmla="*/ 61 h 690"/>
                  <a:gd name="T62" fmla="*/ 839 w 839"/>
                  <a:gd name="T63" fmla="*/ 125 h 690"/>
                  <a:gd name="T64" fmla="*/ 743 w 839"/>
                  <a:gd name="T65" fmla="*/ 158 h 690"/>
                  <a:gd name="T66" fmla="*/ 731 w 839"/>
                  <a:gd name="T67" fmla="*/ 218 h 690"/>
                  <a:gd name="T68" fmla="*/ 727 w 839"/>
                  <a:gd name="T69" fmla="*/ 267 h 690"/>
                  <a:gd name="T70" fmla="*/ 702 w 839"/>
                  <a:gd name="T71" fmla="*/ 307 h 690"/>
                  <a:gd name="T72" fmla="*/ 650 w 839"/>
                  <a:gd name="T73" fmla="*/ 359 h 690"/>
                  <a:gd name="T74" fmla="*/ 610 w 839"/>
                  <a:gd name="T75" fmla="*/ 376 h 690"/>
                  <a:gd name="T76" fmla="*/ 585 w 839"/>
                  <a:gd name="T77" fmla="*/ 388 h 690"/>
                  <a:gd name="T78" fmla="*/ 593 w 839"/>
                  <a:gd name="T79" fmla="*/ 428 h 690"/>
                  <a:gd name="T80" fmla="*/ 597 w 839"/>
                  <a:gd name="T81" fmla="*/ 460 h 690"/>
                  <a:gd name="T82" fmla="*/ 593 w 839"/>
                  <a:gd name="T83" fmla="*/ 497 h 690"/>
                  <a:gd name="T84" fmla="*/ 610 w 839"/>
                  <a:gd name="T85" fmla="*/ 521 h 690"/>
                  <a:gd name="T86" fmla="*/ 597 w 839"/>
                  <a:gd name="T87" fmla="*/ 545 h 690"/>
                  <a:gd name="T88" fmla="*/ 561 w 839"/>
                  <a:gd name="T89" fmla="*/ 593 h 690"/>
                  <a:gd name="T90" fmla="*/ 529 w 839"/>
                  <a:gd name="T91" fmla="*/ 650 h 690"/>
                  <a:gd name="T92" fmla="*/ 484 w 839"/>
                  <a:gd name="T93" fmla="*/ 662 h 690"/>
                  <a:gd name="T94" fmla="*/ 359 w 839"/>
                  <a:gd name="T95" fmla="*/ 650 h 690"/>
                  <a:gd name="T96" fmla="*/ 295 w 839"/>
                  <a:gd name="T97" fmla="*/ 642 h 690"/>
                  <a:gd name="T98" fmla="*/ 259 w 839"/>
                  <a:gd name="T99" fmla="*/ 654 h 690"/>
                  <a:gd name="T100" fmla="*/ 198 w 839"/>
                  <a:gd name="T101" fmla="*/ 690 h 6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9"/>
                  <a:gd name="T154" fmla="*/ 0 h 690"/>
                  <a:gd name="T155" fmla="*/ 839 w 839"/>
                  <a:gd name="T156" fmla="*/ 690 h 6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9" h="690">
                    <a:moveTo>
                      <a:pt x="174" y="690"/>
                    </a:moveTo>
                    <a:lnTo>
                      <a:pt x="174" y="686"/>
                    </a:lnTo>
                    <a:lnTo>
                      <a:pt x="170" y="678"/>
                    </a:lnTo>
                    <a:lnTo>
                      <a:pt x="150" y="670"/>
                    </a:lnTo>
                    <a:lnTo>
                      <a:pt x="134" y="658"/>
                    </a:lnTo>
                    <a:lnTo>
                      <a:pt x="129" y="658"/>
                    </a:lnTo>
                    <a:lnTo>
                      <a:pt x="129" y="650"/>
                    </a:lnTo>
                    <a:lnTo>
                      <a:pt x="129" y="622"/>
                    </a:lnTo>
                    <a:lnTo>
                      <a:pt x="134" y="589"/>
                    </a:lnTo>
                    <a:lnTo>
                      <a:pt x="150" y="581"/>
                    </a:lnTo>
                    <a:lnTo>
                      <a:pt x="170" y="565"/>
                    </a:lnTo>
                    <a:lnTo>
                      <a:pt x="174" y="557"/>
                    </a:lnTo>
                    <a:lnTo>
                      <a:pt x="174" y="529"/>
                    </a:lnTo>
                    <a:lnTo>
                      <a:pt x="174" y="501"/>
                    </a:lnTo>
                    <a:lnTo>
                      <a:pt x="166" y="501"/>
                    </a:lnTo>
                    <a:lnTo>
                      <a:pt x="150" y="497"/>
                    </a:lnTo>
                    <a:lnTo>
                      <a:pt x="146" y="493"/>
                    </a:lnTo>
                    <a:lnTo>
                      <a:pt x="142" y="489"/>
                    </a:lnTo>
                    <a:lnTo>
                      <a:pt x="134" y="489"/>
                    </a:lnTo>
                    <a:lnTo>
                      <a:pt x="117" y="489"/>
                    </a:lnTo>
                    <a:lnTo>
                      <a:pt x="113" y="484"/>
                    </a:lnTo>
                    <a:lnTo>
                      <a:pt x="97" y="476"/>
                    </a:lnTo>
                    <a:lnTo>
                      <a:pt x="97" y="456"/>
                    </a:lnTo>
                    <a:lnTo>
                      <a:pt x="97" y="428"/>
                    </a:lnTo>
                    <a:lnTo>
                      <a:pt x="89" y="420"/>
                    </a:lnTo>
                    <a:lnTo>
                      <a:pt x="81" y="412"/>
                    </a:lnTo>
                    <a:lnTo>
                      <a:pt x="77" y="412"/>
                    </a:lnTo>
                    <a:lnTo>
                      <a:pt x="65" y="412"/>
                    </a:lnTo>
                    <a:lnTo>
                      <a:pt x="41" y="420"/>
                    </a:lnTo>
                    <a:lnTo>
                      <a:pt x="21" y="428"/>
                    </a:lnTo>
                    <a:lnTo>
                      <a:pt x="17" y="428"/>
                    </a:lnTo>
                    <a:lnTo>
                      <a:pt x="12" y="428"/>
                    </a:lnTo>
                    <a:lnTo>
                      <a:pt x="4" y="428"/>
                    </a:lnTo>
                    <a:lnTo>
                      <a:pt x="4" y="420"/>
                    </a:lnTo>
                    <a:lnTo>
                      <a:pt x="0" y="400"/>
                    </a:lnTo>
                    <a:lnTo>
                      <a:pt x="0" y="388"/>
                    </a:lnTo>
                    <a:lnTo>
                      <a:pt x="4" y="372"/>
                    </a:lnTo>
                    <a:lnTo>
                      <a:pt x="4" y="351"/>
                    </a:lnTo>
                    <a:lnTo>
                      <a:pt x="17" y="343"/>
                    </a:lnTo>
                    <a:lnTo>
                      <a:pt x="29" y="339"/>
                    </a:lnTo>
                    <a:lnTo>
                      <a:pt x="41" y="335"/>
                    </a:lnTo>
                    <a:lnTo>
                      <a:pt x="57" y="331"/>
                    </a:lnTo>
                    <a:lnTo>
                      <a:pt x="69" y="315"/>
                    </a:lnTo>
                    <a:lnTo>
                      <a:pt x="81" y="299"/>
                    </a:lnTo>
                    <a:lnTo>
                      <a:pt x="81" y="267"/>
                    </a:lnTo>
                    <a:lnTo>
                      <a:pt x="81" y="238"/>
                    </a:lnTo>
                    <a:lnTo>
                      <a:pt x="85" y="230"/>
                    </a:lnTo>
                    <a:lnTo>
                      <a:pt x="85" y="226"/>
                    </a:lnTo>
                    <a:lnTo>
                      <a:pt x="93" y="226"/>
                    </a:lnTo>
                    <a:lnTo>
                      <a:pt x="97" y="226"/>
                    </a:lnTo>
                    <a:lnTo>
                      <a:pt x="105" y="226"/>
                    </a:lnTo>
                    <a:lnTo>
                      <a:pt x="109" y="230"/>
                    </a:lnTo>
                    <a:lnTo>
                      <a:pt x="109" y="238"/>
                    </a:lnTo>
                    <a:lnTo>
                      <a:pt x="109" y="242"/>
                    </a:lnTo>
                    <a:lnTo>
                      <a:pt x="105" y="255"/>
                    </a:lnTo>
                    <a:lnTo>
                      <a:pt x="97" y="263"/>
                    </a:lnTo>
                    <a:lnTo>
                      <a:pt x="97" y="299"/>
                    </a:lnTo>
                    <a:lnTo>
                      <a:pt x="105" y="315"/>
                    </a:lnTo>
                    <a:lnTo>
                      <a:pt x="113" y="323"/>
                    </a:lnTo>
                    <a:lnTo>
                      <a:pt x="121" y="323"/>
                    </a:lnTo>
                    <a:lnTo>
                      <a:pt x="134" y="323"/>
                    </a:lnTo>
                    <a:lnTo>
                      <a:pt x="142" y="323"/>
                    </a:lnTo>
                    <a:lnTo>
                      <a:pt x="150" y="323"/>
                    </a:lnTo>
                    <a:lnTo>
                      <a:pt x="162" y="315"/>
                    </a:lnTo>
                    <a:lnTo>
                      <a:pt x="166" y="311"/>
                    </a:lnTo>
                    <a:lnTo>
                      <a:pt x="174" y="275"/>
                    </a:lnTo>
                    <a:lnTo>
                      <a:pt x="182" y="242"/>
                    </a:lnTo>
                    <a:lnTo>
                      <a:pt x="186" y="230"/>
                    </a:lnTo>
                    <a:lnTo>
                      <a:pt x="194" y="226"/>
                    </a:lnTo>
                    <a:lnTo>
                      <a:pt x="218" y="226"/>
                    </a:lnTo>
                    <a:lnTo>
                      <a:pt x="230" y="226"/>
                    </a:lnTo>
                    <a:lnTo>
                      <a:pt x="234" y="230"/>
                    </a:lnTo>
                    <a:lnTo>
                      <a:pt x="234" y="238"/>
                    </a:lnTo>
                    <a:lnTo>
                      <a:pt x="246" y="242"/>
                    </a:lnTo>
                    <a:lnTo>
                      <a:pt x="259" y="242"/>
                    </a:lnTo>
                    <a:lnTo>
                      <a:pt x="263" y="246"/>
                    </a:lnTo>
                    <a:lnTo>
                      <a:pt x="271" y="246"/>
                    </a:lnTo>
                    <a:lnTo>
                      <a:pt x="279" y="250"/>
                    </a:lnTo>
                    <a:lnTo>
                      <a:pt x="291" y="250"/>
                    </a:lnTo>
                    <a:lnTo>
                      <a:pt x="307" y="250"/>
                    </a:lnTo>
                    <a:lnTo>
                      <a:pt x="315" y="238"/>
                    </a:lnTo>
                    <a:lnTo>
                      <a:pt x="323" y="226"/>
                    </a:lnTo>
                    <a:lnTo>
                      <a:pt x="323" y="190"/>
                    </a:lnTo>
                    <a:lnTo>
                      <a:pt x="315" y="146"/>
                    </a:lnTo>
                    <a:lnTo>
                      <a:pt x="335" y="121"/>
                    </a:lnTo>
                    <a:lnTo>
                      <a:pt x="355" y="97"/>
                    </a:lnTo>
                    <a:lnTo>
                      <a:pt x="355" y="85"/>
                    </a:lnTo>
                    <a:lnTo>
                      <a:pt x="355" y="69"/>
                    </a:lnTo>
                    <a:lnTo>
                      <a:pt x="347" y="65"/>
                    </a:lnTo>
                    <a:lnTo>
                      <a:pt x="343" y="61"/>
                    </a:lnTo>
                    <a:lnTo>
                      <a:pt x="339" y="49"/>
                    </a:lnTo>
                    <a:lnTo>
                      <a:pt x="339" y="41"/>
                    </a:lnTo>
                    <a:lnTo>
                      <a:pt x="339" y="21"/>
                    </a:lnTo>
                    <a:lnTo>
                      <a:pt x="339" y="8"/>
                    </a:lnTo>
                    <a:lnTo>
                      <a:pt x="343" y="4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4"/>
                    </a:lnTo>
                    <a:lnTo>
                      <a:pt x="388" y="12"/>
                    </a:lnTo>
                    <a:lnTo>
                      <a:pt x="392" y="25"/>
                    </a:lnTo>
                    <a:lnTo>
                      <a:pt x="400" y="41"/>
                    </a:lnTo>
                    <a:lnTo>
                      <a:pt x="412" y="45"/>
                    </a:lnTo>
                    <a:lnTo>
                      <a:pt x="420" y="53"/>
                    </a:lnTo>
                    <a:lnTo>
                      <a:pt x="452" y="57"/>
                    </a:lnTo>
                    <a:lnTo>
                      <a:pt x="489" y="61"/>
                    </a:lnTo>
                    <a:lnTo>
                      <a:pt x="501" y="61"/>
                    </a:lnTo>
                    <a:lnTo>
                      <a:pt x="509" y="61"/>
                    </a:lnTo>
                    <a:lnTo>
                      <a:pt x="517" y="61"/>
                    </a:lnTo>
                    <a:lnTo>
                      <a:pt x="537" y="57"/>
                    </a:lnTo>
                    <a:lnTo>
                      <a:pt x="537" y="53"/>
                    </a:lnTo>
                    <a:lnTo>
                      <a:pt x="541" y="49"/>
                    </a:lnTo>
                    <a:lnTo>
                      <a:pt x="541" y="37"/>
                    </a:lnTo>
                    <a:lnTo>
                      <a:pt x="537" y="21"/>
                    </a:lnTo>
                    <a:lnTo>
                      <a:pt x="569" y="21"/>
                    </a:lnTo>
                    <a:lnTo>
                      <a:pt x="597" y="25"/>
                    </a:lnTo>
                    <a:lnTo>
                      <a:pt x="606" y="25"/>
                    </a:lnTo>
                    <a:lnTo>
                      <a:pt x="606" y="29"/>
                    </a:lnTo>
                    <a:lnTo>
                      <a:pt x="626" y="37"/>
                    </a:lnTo>
                    <a:lnTo>
                      <a:pt x="658" y="45"/>
                    </a:lnTo>
                    <a:lnTo>
                      <a:pt x="698" y="49"/>
                    </a:lnTo>
                    <a:lnTo>
                      <a:pt x="743" y="57"/>
                    </a:lnTo>
                    <a:lnTo>
                      <a:pt x="759" y="61"/>
                    </a:lnTo>
                    <a:lnTo>
                      <a:pt x="779" y="69"/>
                    </a:lnTo>
                    <a:lnTo>
                      <a:pt x="819" y="101"/>
                    </a:lnTo>
                    <a:lnTo>
                      <a:pt x="839" y="121"/>
                    </a:lnTo>
                    <a:lnTo>
                      <a:pt x="839" y="125"/>
                    </a:lnTo>
                    <a:lnTo>
                      <a:pt x="831" y="129"/>
                    </a:lnTo>
                    <a:lnTo>
                      <a:pt x="807" y="133"/>
                    </a:lnTo>
                    <a:lnTo>
                      <a:pt x="759" y="142"/>
                    </a:lnTo>
                    <a:lnTo>
                      <a:pt x="743" y="158"/>
                    </a:lnTo>
                    <a:lnTo>
                      <a:pt x="735" y="166"/>
                    </a:lnTo>
                    <a:lnTo>
                      <a:pt x="731" y="194"/>
                    </a:lnTo>
                    <a:lnTo>
                      <a:pt x="727" y="214"/>
                    </a:lnTo>
                    <a:lnTo>
                      <a:pt x="731" y="218"/>
                    </a:lnTo>
                    <a:lnTo>
                      <a:pt x="735" y="222"/>
                    </a:lnTo>
                    <a:lnTo>
                      <a:pt x="735" y="238"/>
                    </a:lnTo>
                    <a:lnTo>
                      <a:pt x="735" y="250"/>
                    </a:lnTo>
                    <a:lnTo>
                      <a:pt x="727" y="267"/>
                    </a:lnTo>
                    <a:lnTo>
                      <a:pt x="722" y="279"/>
                    </a:lnTo>
                    <a:lnTo>
                      <a:pt x="710" y="291"/>
                    </a:lnTo>
                    <a:lnTo>
                      <a:pt x="702" y="299"/>
                    </a:lnTo>
                    <a:lnTo>
                      <a:pt x="702" y="307"/>
                    </a:lnTo>
                    <a:lnTo>
                      <a:pt x="698" y="315"/>
                    </a:lnTo>
                    <a:lnTo>
                      <a:pt x="682" y="335"/>
                    </a:lnTo>
                    <a:lnTo>
                      <a:pt x="666" y="347"/>
                    </a:lnTo>
                    <a:lnTo>
                      <a:pt x="650" y="359"/>
                    </a:lnTo>
                    <a:lnTo>
                      <a:pt x="630" y="363"/>
                    </a:lnTo>
                    <a:lnTo>
                      <a:pt x="622" y="363"/>
                    </a:lnTo>
                    <a:lnTo>
                      <a:pt x="614" y="372"/>
                    </a:lnTo>
                    <a:lnTo>
                      <a:pt x="610" y="376"/>
                    </a:lnTo>
                    <a:lnTo>
                      <a:pt x="597" y="380"/>
                    </a:lnTo>
                    <a:lnTo>
                      <a:pt x="593" y="384"/>
                    </a:lnTo>
                    <a:lnTo>
                      <a:pt x="589" y="384"/>
                    </a:lnTo>
                    <a:lnTo>
                      <a:pt x="585" y="388"/>
                    </a:lnTo>
                    <a:lnTo>
                      <a:pt x="581" y="396"/>
                    </a:lnTo>
                    <a:lnTo>
                      <a:pt x="581" y="400"/>
                    </a:lnTo>
                    <a:lnTo>
                      <a:pt x="581" y="412"/>
                    </a:lnTo>
                    <a:lnTo>
                      <a:pt x="593" y="428"/>
                    </a:lnTo>
                    <a:lnTo>
                      <a:pt x="606" y="444"/>
                    </a:lnTo>
                    <a:lnTo>
                      <a:pt x="606" y="448"/>
                    </a:lnTo>
                    <a:lnTo>
                      <a:pt x="606" y="452"/>
                    </a:lnTo>
                    <a:lnTo>
                      <a:pt x="597" y="460"/>
                    </a:lnTo>
                    <a:lnTo>
                      <a:pt x="589" y="468"/>
                    </a:lnTo>
                    <a:lnTo>
                      <a:pt x="589" y="484"/>
                    </a:lnTo>
                    <a:lnTo>
                      <a:pt x="589" y="497"/>
                    </a:lnTo>
                    <a:lnTo>
                      <a:pt x="593" y="497"/>
                    </a:lnTo>
                    <a:lnTo>
                      <a:pt x="597" y="501"/>
                    </a:lnTo>
                    <a:lnTo>
                      <a:pt x="597" y="509"/>
                    </a:lnTo>
                    <a:lnTo>
                      <a:pt x="597" y="517"/>
                    </a:lnTo>
                    <a:lnTo>
                      <a:pt x="610" y="521"/>
                    </a:lnTo>
                    <a:lnTo>
                      <a:pt x="614" y="529"/>
                    </a:lnTo>
                    <a:lnTo>
                      <a:pt x="618" y="537"/>
                    </a:lnTo>
                    <a:lnTo>
                      <a:pt x="618" y="545"/>
                    </a:lnTo>
                    <a:lnTo>
                      <a:pt x="597" y="545"/>
                    </a:lnTo>
                    <a:lnTo>
                      <a:pt x="585" y="545"/>
                    </a:lnTo>
                    <a:lnTo>
                      <a:pt x="573" y="553"/>
                    </a:lnTo>
                    <a:lnTo>
                      <a:pt x="569" y="565"/>
                    </a:lnTo>
                    <a:lnTo>
                      <a:pt x="561" y="593"/>
                    </a:lnTo>
                    <a:lnTo>
                      <a:pt x="557" y="626"/>
                    </a:lnTo>
                    <a:lnTo>
                      <a:pt x="545" y="634"/>
                    </a:lnTo>
                    <a:lnTo>
                      <a:pt x="533" y="642"/>
                    </a:lnTo>
                    <a:lnTo>
                      <a:pt x="529" y="650"/>
                    </a:lnTo>
                    <a:lnTo>
                      <a:pt x="521" y="654"/>
                    </a:lnTo>
                    <a:lnTo>
                      <a:pt x="517" y="658"/>
                    </a:lnTo>
                    <a:lnTo>
                      <a:pt x="505" y="658"/>
                    </a:lnTo>
                    <a:lnTo>
                      <a:pt x="484" y="662"/>
                    </a:lnTo>
                    <a:lnTo>
                      <a:pt x="452" y="662"/>
                    </a:lnTo>
                    <a:lnTo>
                      <a:pt x="416" y="662"/>
                    </a:lnTo>
                    <a:lnTo>
                      <a:pt x="388" y="658"/>
                    </a:lnTo>
                    <a:lnTo>
                      <a:pt x="359" y="650"/>
                    </a:lnTo>
                    <a:lnTo>
                      <a:pt x="339" y="642"/>
                    </a:lnTo>
                    <a:lnTo>
                      <a:pt x="323" y="642"/>
                    </a:lnTo>
                    <a:lnTo>
                      <a:pt x="295" y="642"/>
                    </a:lnTo>
                    <a:lnTo>
                      <a:pt x="271" y="634"/>
                    </a:lnTo>
                    <a:lnTo>
                      <a:pt x="271" y="642"/>
                    </a:lnTo>
                    <a:lnTo>
                      <a:pt x="263" y="642"/>
                    </a:lnTo>
                    <a:lnTo>
                      <a:pt x="259" y="654"/>
                    </a:lnTo>
                    <a:lnTo>
                      <a:pt x="255" y="666"/>
                    </a:lnTo>
                    <a:lnTo>
                      <a:pt x="238" y="674"/>
                    </a:lnTo>
                    <a:lnTo>
                      <a:pt x="222" y="686"/>
                    </a:lnTo>
                    <a:lnTo>
                      <a:pt x="198" y="690"/>
                    </a:lnTo>
                    <a:lnTo>
                      <a:pt x="174" y="6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>
                  <a:latin typeface="+mn-lt"/>
                  <a:cs typeface="+mn-cs"/>
                </a:endParaRPr>
              </a:p>
            </p:txBody>
          </p:sp>
          <p:sp>
            <p:nvSpPr>
              <p:cNvPr id="118" name="Freeform 59"/>
              <p:cNvSpPr>
                <a:spLocks/>
              </p:cNvSpPr>
              <p:nvPr/>
            </p:nvSpPr>
            <p:spPr bwMode="auto">
              <a:xfrm>
                <a:off x="5168" y="4240"/>
                <a:ext cx="1960" cy="1344"/>
              </a:xfrm>
              <a:custGeom>
                <a:avLst/>
                <a:gdLst>
                  <a:gd name="T0" fmla="*/ 541 w 912"/>
                  <a:gd name="T1" fmla="*/ 613 h 625"/>
                  <a:gd name="T2" fmla="*/ 504 w 912"/>
                  <a:gd name="T3" fmla="*/ 605 h 625"/>
                  <a:gd name="T4" fmla="*/ 383 w 912"/>
                  <a:gd name="T5" fmla="*/ 593 h 625"/>
                  <a:gd name="T6" fmla="*/ 343 w 912"/>
                  <a:gd name="T7" fmla="*/ 581 h 625"/>
                  <a:gd name="T8" fmla="*/ 282 w 912"/>
                  <a:gd name="T9" fmla="*/ 569 h 625"/>
                  <a:gd name="T10" fmla="*/ 198 w 912"/>
                  <a:gd name="T11" fmla="*/ 553 h 625"/>
                  <a:gd name="T12" fmla="*/ 161 w 912"/>
                  <a:gd name="T13" fmla="*/ 549 h 625"/>
                  <a:gd name="T14" fmla="*/ 121 w 912"/>
                  <a:gd name="T15" fmla="*/ 541 h 625"/>
                  <a:gd name="T16" fmla="*/ 73 w 912"/>
                  <a:gd name="T17" fmla="*/ 533 h 625"/>
                  <a:gd name="T18" fmla="*/ 36 w 912"/>
                  <a:gd name="T19" fmla="*/ 504 h 625"/>
                  <a:gd name="T20" fmla="*/ 24 w 912"/>
                  <a:gd name="T21" fmla="*/ 488 h 625"/>
                  <a:gd name="T22" fmla="*/ 0 w 912"/>
                  <a:gd name="T23" fmla="*/ 472 h 625"/>
                  <a:gd name="T24" fmla="*/ 4 w 912"/>
                  <a:gd name="T25" fmla="*/ 440 h 625"/>
                  <a:gd name="T26" fmla="*/ 8 w 912"/>
                  <a:gd name="T27" fmla="*/ 420 h 625"/>
                  <a:gd name="T28" fmla="*/ 24 w 912"/>
                  <a:gd name="T29" fmla="*/ 399 h 625"/>
                  <a:gd name="T30" fmla="*/ 77 w 912"/>
                  <a:gd name="T31" fmla="*/ 367 h 625"/>
                  <a:gd name="T32" fmla="*/ 109 w 912"/>
                  <a:gd name="T33" fmla="*/ 351 h 625"/>
                  <a:gd name="T34" fmla="*/ 161 w 912"/>
                  <a:gd name="T35" fmla="*/ 339 h 625"/>
                  <a:gd name="T36" fmla="*/ 238 w 912"/>
                  <a:gd name="T37" fmla="*/ 323 h 625"/>
                  <a:gd name="T38" fmla="*/ 294 w 912"/>
                  <a:gd name="T39" fmla="*/ 331 h 625"/>
                  <a:gd name="T40" fmla="*/ 347 w 912"/>
                  <a:gd name="T41" fmla="*/ 339 h 625"/>
                  <a:gd name="T42" fmla="*/ 367 w 912"/>
                  <a:gd name="T43" fmla="*/ 319 h 625"/>
                  <a:gd name="T44" fmla="*/ 395 w 912"/>
                  <a:gd name="T45" fmla="*/ 290 h 625"/>
                  <a:gd name="T46" fmla="*/ 415 w 912"/>
                  <a:gd name="T47" fmla="*/ 230 h 625"/>
                  <a:gd name="T48" fmla="*/ 428 w 912"/>
                  <a:gd name="T49" fmla="*/ 157 h 625"/>
                  <a:gd name="T50" fmla="*/ 415 w 912"/>
                  <a:gd name="T51" fmla="*/ 137 h 625"/>
                  <a:gd name="T52" fmla="*/ 399 w 912"/>
                  <a:gd name="T53" fmla="*/ 125 h 625"/>
                  <a:gd name="T54" fmla="*/ 371 w 912"/>
                  <a:gd name="T55" fmla="*/ 89 h 625"/>
                  <a:gd name="T56" fmla="*/ 399 w 912"/>
                  <a:gd name="T57" fmla="*/ 69 h 625"/>
                  <a:gd name="T58" fmla="*/ 415 w 912"/>
                  <a:gd name="T59" fmla="*/ 36 h 625"/>
                  <a:gd name="T60" fmla="*/ 424 w 912"/>
                  <a:gd name="T61" fmla="*/ 0 h 625"/>
                  <a:gd name="T62" fmla="*/ 452 w 912"/>
                  <a:gd name="T63" fmla="*/ 16 h 625"/>
                  <a:gd name="T64" fmla="*/ 528 w 912"/>
                  <a:gd name="T65" fmla="*/ 28 h 625"/>
                  <a:gd name="T66" fmla="*/ 637 w 912"/>
                  <a:gd name="T67" fmla="*/ 65 h 625"/>
                  <a:gd name="T68" fmla="*/ 678 w 912"/>
                  <a:gd name="T69" fmla="*/ 121 h 625"/>
                  <a:gd name="T70" fmla="*/ 706 w 912"/>
                  <a:gd name="T71" fmla="*/ 137 h 625"/>
                  <a:gd name="T72" fmla="*/ 738 w 912"/>
                  <a:gd name="T73" fmla="*/ 145 h 625"/>
                  <a:gd name="T74" fmla="*/ 766 w 912"/>
                  <a:gd name="T75" fmla="*/ 125 h 625"/>
                  <a:gd name="T76" fmla="*/ 803 w 912"/>
                  <a:gd name="T77" fmla="*/ 133 h 625"/>
                  <a:gd name="T78" fmla="*/ 855 w 912"/>
                  <a:gd name="T79" fmla="*/ 137 h 625"/>
                  <a:gd name="T80" fmla="*/ 875 w 912"/>
                  <a:gd name="T81" fmla="*/ 169 h 625"/>
                  <a:gd name="T82" fmla="*/ 896 w 912"/>
                  <a:gd name="T83" fmla="*/ 173 h 625"/>
                  <a:gd name="T84" fmla="*/ 912 w 912"/>
                  <a:gd name="T85" fmla="*/ 210 h 625"/>
                  <a:gd name="T86" fmla="*/ 908 w 912"/>
                  <a:gd name="T87" fmla="*/ 250 h 625"/>
                  <a:gd name="T88" fmla="*/ 883 w 912"/>
                  <a:gd name="T89" fmla="*/ 254 h 625"/>
                  <a:gd name="T90" fmla="*/ 851 w 912"/>
                  <a:gd name="T91" fmla="*/ 246 h 625"/>
                  <a:gd name="T92" fmla="*/ 835 w 912"/>
                  <a:gd name="T93" fmla="*/ 295 h 625"/>
                  <a:gd name="T94" fmla="*/ 867 w 912"/>
                  <a:gd name="T95" fmla="*/ 315 h 625"/>
                  <a:gd name="T96" fmla="*/ 891 w 912"/>
                  <a:gd name="T97" fmla="*/ 331 h 625"/>
                  <a:gd name="T98" fmla="*/ 871 w 912"/>
                  <a:gd name="T99" fmla="*/ 387 h 625"/>
                  <a:gd name="T100" fmla="*/ 843 w 912"/>
                  <a:gd name="T101" fmla="*/ 420 h 625"/>
                  <a:gd name="T102" fmla="*/ 750 w 912"/>
                  <a:gd name="T103" fmla="*/ 448 h 625"/>
                  <a:gd name="T104" fmla="*/ 678 w 912"/>
                  <a:gd name="T105" fmla="*/ 476 h 625"/>
                  <a:gd name="T106" fmla="*/ 641 w 912"/>
                  <a:gd name="T107" fmla="*/ 508 h 625"/>
                  <a:gd name="T108" fmla="*/ 621 w 912"/>
                  <a:gd name="T109" fmla="*/ 537 h 625"/>
                  <a:gd name="T110" fmla="*/ 605 w 912"/>
                  <a:gd name="T111" fmla="*/ 621 h 625"/>
                  <a:gd name="T112" fmla="*/ 589 w 912"/>
                  <a:gd name="T113" fmla="*/ 625 h 6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12"/>
                  <a:gd name="T172" fmla="*/ 0 h 625"/>
                  <a:gd name="T173" fmla="*/ 912 w 912"/>
                  <a:gd name="T174" fmla="*/ 625 h 6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12" h="625">
                    <a:moveTo>
                      <a:pt x="589" y="625"/>
                    </a:moveTo>
                    <a:lnTo>
                      <a:pt x="577" y="621"/>
                    </a:lnTo>
                    <a:lnTo>
                      <a:pt x="541" y="613"/>
                    </a:lnTo>
                    <a:lnTo>
                      <a:pt x="524" y="613"/>
                    </a:lnTo>
                    <a:lnTo>
                      <a:pt x="508" y="605"/>
                    </a:lnTo>
                    <a:lnTo>
                      <a:pt x="504" y="605"/>
                    </a:lnTo>
                    <a:lnTo>
                      <a:pt x="504" y="601"/>
                    </a:lnTo>
                    <a:lnTo>
                      <a:pt x="448" y="597"/>
                    </a:lnTo>
                    <a:lnTo>
                      <a:pt x="383" y="593"/>
                    </a:lnTo>
                    <a:lnTo>
                      <a:pt x="383" y="589"/>
                    </a:lnTo>
                    <a:lnTo>
                      <a:pt x="379" y="585"/>
                    </a:lnTo>
                    <a:lnTo>
                      <a:pt x="343" y="581"/>
                    </a:lnTo>
                    <a:lnTo>
                      <a:pt x="315" y="573"/>
                    </a:lnTo>
                    <a:lnTo>
                      <a:pt x="311" y="569"/>
                    </a:lnTo>
                    <a:lnTo>
                      <a:pt x="282" y="569"/>
                    </a:lnTo>
                    <a:lnTo>
                      <a:pt x="210" y="561"/>
                    </a:lnTo>
                    <a:lnTo>
                      <a:pt x="206" y="561"/>
                    </a:lnTo>
                    <a:lnTo>
                      <a:pt x="198" y="553"/>
                    </a:lnTo>
                    <a:lnTo>
                      <a:pt x="185" y="553"/>
                    </a:lnTo>
                    <a:lnTo>
                      <a:pt x="169" y="549"/>
                    </a:lnTo>
                    <a:lnTo>
                      <a:pt x="161" y="549"/>
                    </a:lnTo>
                    <a:lnTo>
                      <a:pt x="161" y="545"/>
                    </a:lnTo>
                    <a:lnTo>
                      <a:pt x="141" y="541"/>
                    </a:lnTo>
                    <a:lnTo>
                      <a:pt x="121" y="541"/>
                    </a:lnTo>
                    <a:lnTo>
                      <a:pt x="109" y="537"/>
                    </a:lnTo>
                    <a:lnTo>
                      <a:pt x="101" y="533"/>
                    </a:lnTo>
                    <a:lnTo>
                      <a:pt x="73" y="533"/>
                    </a:lnTo>
                    <a:lnTo>
                      <a:pt x="36" y="533"/>
                    </a:lnTo>
                    <a:lnTo>
                      <a:pt x="36" y="520"/>
                    </a:lnTo>
                    <a:lnTo>
                      <a:pt x="36" y="504"/>
                    </a:lnTo>
                    <a:lnTo>
                      <a:pt x="32" y="500"/>
                    </a:lnTo>
                    <a:lnTo>
                      <a:pt x="32" y="488"/>
                    </a:lnTo>
                    <a:lnTo>
                      <a:pt x="24" y="488"/>
                    </a:lnTo>
                    <a:lnTo>
                      <a:pt x="16" y="488"/>
                    </a:lnTo>
                    <a:lnTo>
                      <a:pt x="8" y="476"/>
                    </a:lnTo>
                    <a:lnTo>
                      <a:pt x="0" y="472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4" y="440"/>
                    </a:lnTo>
                    <a:lnTo>
                      <a:pt x="4" y="436"/>
                    </a:lnTo>
                    <a:lnTo>
                      <a:pt x="8" y="424"/>
                    </a:lnTo>
                    <a:lnTo>
                      <a:pt x="8" y="420"/>
                    </a:lnTo>
                    <a:lnTo>
                      <a:pt x="16" y="416"/>
                    </a:lnTo>
                    <a:lnTo>
                      <a:pt x="20" y="412"/>
                    </a:lnTo>
                    <a:lnTo>
                      <a:pt x="24" y="399"/>
                    </a:lnTo>
                    <a:lnTo>
                      <a:pt x="44" y="387"/>
                    </a:lnTo>
                    <a:lnTo>
                      <a:pt x="60" y="371"/>
                    </a:lnTo>
                    <a:lnTo>
                      <a:pt x="77" y="367"/>
                    </a:lnTo>
                    <a:lnTo>
                      <a:pt x="85" y="355"/>
                    </a:lnTo>
                    <a:lnTo>
                      <a:pt x="97" y="355"/>
                    </a:lnTo>
                    <a:lnTo>
                      <a:pt x="109" y="351"/>
                    </a:lnTo>
                    <a:lnTo>
                      <a:pt x="113" y="347"/>
                    </a:lnTo>
                    <a:lnTo>
                      <a:pt x="121" y="339"/>
                    </a:lnTo>
                    <a:lnTo>
                      <a:pt x="161" y="339"/>
                    </a:lnTo>
                    <a:lnTo>
                      <a:pt x="202" y="339"/>
                    </a:lnTo>
                    <a:lnTo>
                      <a:pt x="218" y="331"/>
                    </a:lnTo>
                    <a:lnTo>
                      <a:pt x="238" y="323"/>
                    </a:lnTo>
                    <a:lnTo>
                      <a:pt x="254" y="323"/>
                    </a:lnTo>
                    <a:lnTo>
                      <a:pt x="274" y="323"/>
                    </a:lnTo>
                    <a:lnTo>
                      <a:pt x="294" y="331"/>
                    </a:lnTo>
                    <a:lnTo>
                      <a:pt x="315" y="339"/>
                    </a:lnTo>
                    <a:lnTo>
                      <a:pt x="331" y="339"/>
                    </a:lnTo>
                    <a:lnTo>
                      <a:pt x="347" y="339"/>
                    </a:lnTo>
                    <a:lnTo>
                      <a:pt x="355" y="339"/>
                    </a:lnTo>
                    <a:lnTo>
                      <a:pt x="363" y="335"/>
                    </a:lnTo>
                    <a:lnTo>
                      <a:pt x="367" y="319"/>
                    </a:lnTo>
                    <a:lnTo>
                      <a:pt x="371" y="299"/>
                    </a:lnTo>
                    <a:lnTo>
                      <a:pt x="383" y="295"/>
                    </a:lnTo>
                    <a:lnTo>
                      <a:pt x="395" y="290"/>
                    </a:lnTo>
                    <a:lnTo>
                      <a:pt x="399" y="278"/>
                    </a:lnTo>
                    <a:lnTo>
                      <a:pt x="403" y="242"/>
                    </a:lnTo>
                    <a:lnTo>
                      <a:pt x="415" y="230"/>
                    </a:lnTo>
                    <a:lnTo>
                      <a:pt x="424" y="218"/>
                    </a:lnTo>
                    <a:lnTo>
                      <a:pt x="428" y="194"/>
                    </a:lnTo>
                    <a:lnTo>
                      <a:pt x="428" y="157"/>
                    </a:lnTo>
                    <a:lnTo>
                      <a:pt x="424" y="153"/>
                    </a:lnTo>
                    <a:lnTo>
                      <a:pt x="424" y="149"/>
                    </a:lnTo>
                    <a:lnTo>
                      <a:pt x="415" y="137"/>
                    </a:lnTo>
                    <a:lnTo>
                      <a:pt x="403" y="133"/>
                    </a:lnTo>
                    <a:lnTo>
                      <a:pt x="399" y="133"/>
                    </a:lnTo>
                    <a:lnTo>
                      <a:pt x="399" y="125"/>
                    </a:lnTo>
                    <a:lnTo>
                      <a:pt x="383" y="113"/>
                    </a:lnTo>
                    <a:lnTo>
                      <a:pt x="371" y="101"/>
                    </a:lnTo>
                    <a:lnTo>
                      <a:pt x="371" y="89"/>
                    </a:lnTo>
                    <a:lnTo>
                      <a:pt x="371" y="81"/>
                    </a:lnTo>
                    <a:lnTo>
                      <a:pt x="383" y="77"/>
                    </a:lnTo>
                    <a:lnTo>
                      <a:pt x="399" y="69"/>
                    </a:lnTo>
                    <a:lnTo>
                      <a:pt x="403" y="52"/>
                    </a:lnTo>
                    <a:lnTo>
                      <a:pt x="403" y="44"/>
                    </a:lnTo>
                    <a:lnTo>
                      <a:pt x="415" y="36"/>
                    </a:lnTo>
                    <a:lnTo>
                      <a:pt x="424" y="20"/>
                    </a:lnTo>
                    <a:lnTo>
                      <a:pt x="424" y="12"/>
                    </a:lnTo>
                    <a:lnTo>
                      <a:pt x="424" y="0"/>
                    </a:lnTo>
                    <a:lnTo>
                      <a:pt x="436" y="0"/>
                    </a:lnTo>
                    <a:lnTo>
                      <a:pt x="452" y="0"/>
                    </a:lnTo>
                    <a:lnTo>
                      <a:pt x="452" y="16"/>
                    </a:lnTo>
                    <a:lnTo>
                      <a:pt x="456" y="28"/>
                    </a:lnTo>
                    <a:lnTo>
                      <a:pt x="492" y="28"/>
                    </a:lnTo>
                    <a:lnTo>
                      <a:pt x="528" y="28"/>
                    </a:lnTo>
                    <a:lnTo>
                      <a:pt x="565" y="28"/>
                    </a:lnTo>
                    <a:lnTo>
                      <a:pt x="601" y="24"/>
                    </a:lnTo>
                    <a:lnTo>
                      <a:pt x="637" y="65"/>
                    </a:lnTo>
                    <a:lnTo>
                      <a:pt x="670" y="85"/>
                    </a:lnTo>
                    <a:lnTo>
                      <a:pt x="674" y="101"/>
                    </a:lnTo>
                    <a:lnTo>
                      <a:pt x="678" y="121"/>
                    </a:lnTo>
                    <a:lnTo>
                      <a:pt x="686" y="133"/>
                    </a:lnTo>
                    <a:lnTo>
                      <a:pt x="702" y="133"/>
                    </a:lnTo>
                    <a:lnTo>
                      <a:pt x="706" y="137"/>
                    </a:lnTo>
                    <a:lnTo>
                      <a:pt x="706" y="149"/>
                    </a:lnTo>
                    <a:lnTo>
                      <a:pt x="726" y="149"/>
                    </a:lnTo>
                    <a:lnTo>
                      <a:pt x="738" y="145"/>
                    </a:lnTo>
                    <a:lnTo>
                      <a:pt x="742" y="133"/>
                    </a:lnTo>
                    <a:lnTo>
                      <a:pt x="750" y="125"/>
                    </a:lnTo>
                    <a:lnTo>
                      <a:pt x="766" y="125"/>
                    </a:lnTo>
                    <a:lnTo>
                      <a:pt x="783" y="121"/>
                    </a:lnTo>
                    <a:lnTo>
                      <a:pt x="795" y="125"/>
                    </a:lnTo>
                    <a:lnTo>
                      <a:pt x="803" y="133"/>
                    </a:lnTo>
                    <a:lnTo>
                      <a:pt x="827" y="133"/>
                    </a:lnTo>
                    <a:lnTo>
                      <a:pt x="851" y="137"/>
                    </a:lnTo>
                    <a:lnTo>
                      <a:pt x="855" y="137"/>
                    </a:lnTo>
                    <a:lnTo>
                      <a:pt x="859" y="145"/>
                    </a:lnTo>
                    <a:lnTo>
                      <a:pt x="871" y="153"/>
                    </a:lnTo>
                    <a:lnTo>
                      <a:pt x="875" y="169"/>
                    </a:lnTo>
                    <a:lnTo>
                      <a:pt x="883" y="169"/>
                    </a:lnTo>
                    <a:lnTo>
                      <a:pt x="891" y="169"/>
                    </a:lnTo>
                    <a:lnTo>
                      <a:pt x="896" y="173"/>
                    </a:lnTo>
                    <a:lnTo>
                      <a:pt x="908" y="186"/>
                    </a:lnTo>
                    <a:lnTo>
                      <a:pt x="908" y="198"/>
                    </a:lnTo>
                    <a:lnTo>
                      <a:pt x="912" y="210"/>
                    </a:lnTo>
                    <a:lnTo>
                      <a:pt x="912" y="226"/>
                    </a:lnTo>
                    <a:lnTo>
                      <a:pt x="912" y="242"/>
                    </a:lnTo>
                    <a:lnTo>
                      <a:pt x="908" y="250"/>
                    </a:lnTo>
                    <a:lnTo>
                      <a:pt x="908" y="254"/>
                    </a:lnTo>
                    <a:lnTo>
                      <a:pt x="891" y="254"/>
                    </a:lnTo>
                    <a:lnTo>
                      <a:pt x="883" y="254"/>
                    </a:lnTo>
                    <a:lnTo>
                      <a:pt x="875" y="250"/>
                    </a:lnTo>
                    <a:lnTo>
                      <a:pt x="867" y="246"/>
                    </a:lnTo>
                    <a:lnTo>
                      <a:pt x="851" y="246"/>
                    </a:lnTo>
                    <a:lnTo>
                      <a:pt x="843" y="246"/>
                    </a:lnTo>
                    <a:lnTo>
                      <a:pt x="843" y="270"/>
                    </a:lnTo>
                    <a:lnTo>
                      <a:pt x="835" y="295"/>
                    </a:lnTo>
                    <a:lnTo>
                      <a:pt x="843" y="303"/>
                    </a:lnTo>
                    <a:lnTo>
                      <a:pt x="851" y="315"/>
                    </a:lnTo>
                    <a:lnTo>
                      <a:pt x="867" y="315"/>
                    </a:lnTo>
                    <a:lnTo>
                      <a:pt x="875" y="315"/>
                    </a:lnTo>
                    <a:lnTo>
                      <a:pt x="883" y="323"/>
                    </a:lnTo>
                    <a:lnTo>
                      <a:pt x="891" y="331"/>
                    </a:lnTo>
                    <a:lnTo>
                      <a:pt x="883" y="347"/>
                    </a:lnTo>
                    <a:lnTo>
                      <a:pt x="871" y="367"/>
                    </a:lnTo>
                    <a:lnTo>
                      <a:pt x="871" y="387"/>
                    </a:lnTo>
                    <a:lnTo>
                      <a:pt x="867" y="412"/>
                    </a:lnTo>
                    <a:lnTo>
                      <a:pt x="855" y="416"/>
                    </a:lnTo>
                    <a:lnTo>
                      <a:pt x="843" y="420"/>
                    </a:lnTo>
                    <a:lnTo>
                      <a:pt x="803" y="424"/>
                    </a:lnTo>
                    <a:lnTo>
                      <a:pt x="779" y="428"/>
                    </a:lnTo>
                    <a:lnTo>
                      <a:pt x="750" y="448"/>
                    </a:lnTo>
                    <a:lnTo>
                      <a:pt x="726" y="468"/>
                    </a:lnTo>
                    <a:lnTo>
                      <a:pt x="714" y="472"/>
                    </a:lnTo>
                    <a:lnTo>
                      <a:pt x="678" y="476"/>
                    </a:lnTo>
                    <a:lnTo>
                      <a:pt x="666" y="484"/>
                    </a:lnTo>
                    <a:lnTo>
                      <a:pt x="653" y="492"/>
                    </a:lnTo>
                    <a:lnTo>
                      <a:pt x="641" y="508"/>
                    </a:lnTo>
                    <a:lnTo>
                      <a:pt x="637" y="524"/>
                    </a:lnTo>
                    <a:lnTo>
                      <a:pt x="629" y="533"/>
                    </a:lnTo>
                    <a:lnTo>
                      <a:pt x="621" y="537"/>
                    </a:lnTo>
                    <a:lnTo>
                      <a:pt x="617" y="577"/>
                    </a:lnTo>
                    <a:lnTo>
                      <a:pt x="609" y="617"/>
                    </a:lnTo>
                    <a:lnTo>
                      <a:pt x="605" y="621"/>
                    </a:lnTo>
                    <a:lnTo>
                      <a:pt x="601" y="625"/>
                    </a:lnTo>
                    <a:lnTo>
                      <a:pt x="593" y="625"/>
                    </a:lnTo>
                    <a:lnTo>
                      <a:pt x="589" y="6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>
                  <a:latin typeface="+mn-lt"/>
                  <a:cs typeface="+mn-cs"/>
                </a:endParaRPr>
              </a:p>
            </p:txBody>
          </p:sp>
        </p:grpSp>
        <p:sp>
          <p:nvSpPr>
            <p:cNvPr id="16457" name="Freeform 60"/>
            <p:cNvSpPr>
              <a:spLocks/>
            </p:cNvSpPr>
            <p:nvPr/>
          </p:nvSpPr>
          <p:spPr bwMode="auto">
            <a:xfrm>
              <a:off x="6918210" y="1346200"/>
              <a:ext cx="1217593" cy="1346200"/>
            </a:xfrm>
            <a:custGeom>
              <a:avLst/>
              <a:gdLst>
                <a:gd name="T0" fmla="*/ 2147483647 w 1355"/>
                <a:gd name="T1" fmla="*/ 2147483647 h 1545"/>
                <a:gd name="T2" fmla="*/ 2147483647 w 1355"/>
                <a:gd name="T3" fmla="*/ 2147483647 h 1545"/>
                <a:gd name="T4" fmla="*/ 2147483647 w 1355"/>
                <a:gd name="T5" fmla="*/ 2147483647 h 1545"/>
                <a:gd name="T6" fmla="*/ 2147483647 w 1355"/>
                <a:gd name="T7" fmla="*/ 2147483647 h 1545"/>
                <a:gd name="T8" fmla="*/ 2147483647 w 1355"/>
                <a:gd name="T9" fmla="*/ 2147483647 h 1545"/>
                <a:gd name="T10" fmla="*/ 2147483647 w 1355"/>
                <a:gd name="T11" fmla="*/ 2147483647 h 1545"/>
                <a:gd name="T12" fmla="*/ 2147483647 w 1355"/>
                <a:gd name="T13" fmla="*/ 2147483647 h 1545"/>
                <a:gd name="T14" fmla="*/ 2147483647 w 1355"/>
                <a:gd name="T15" fmla="*/ 2147483647 h 1545"/>
                <a:gd name="T16" fmla="*/ 2147483647 w 1355"/>
                <a:gd name="T17" fmla="*/ 2147483647 h 1545"/>
                <a:gd name="T18" fmla="*/ 2147483647 w 1355"/>
                <a:gd name="T19" fmla="*/ 2147483647 h 1545"/>
                <a:gd name="T20" fmla="*/ 2147483647 w 1355"/>
                <a:gd name="T21" fmla="*/ 2147483647 h 1545"/>
                <a:gd name="T22" fmla="*/ 2147483647 w 1355"/>
                <a:gd name="T23" fmla="*/ 2147483647 h 1545"/>
                <a:gd name="T24" fmla="*/ 2147483647 w 1355"/>
                <a:gd name="T25" fmla="*/ 2147483647 h 1545"/>
                <a:gd name="T26" fmla="*/ 2147483647 w 1355"/>
                <a:gd name="T27" fmla="*/ 2147483647 h 1545"/>
                <a:gd name="T28" fmla="*/ 2147483647 w 1355"/>
                <a:gd name="T29" fmla="*/ 2147483647 h 1545"/>
                <a:gd name="T30" fmla="*/ 2147483647 w 1355"/>
                <a:gd name="T31" fmla="*/ 2147483647 h 1545"/>
                <a:gd name="T32" fmla="*/ 2147483647 w 1355"/>
                <a:gd name="T33" fmla="*/ 2147483647 h 1545"/>
                <a:gd name="T34" fmla="*/ 2147483647 w 1355"/>
                <a:gd name="T35" fmla="*/ 2147483647 h 1545"/>
                <a:gd name="T36" fmla="*/ 0 w 1355"/>
                <a:gd name="T37" fmla="*/ 2147483647 h 1545"/>
                <a:gd name="T38" fmla="*/ 2147483647 w 1355"/>
                <a:gd name="T39" fmla="*/ 2147483647 h 1545"/>
                <a:gd name="T40" fmla="*/ 2147483647 w 1355"/>
                <a:gd name="T41" fmla="*/ 2147483647 h 1545"/>
                <a:gd name="T42" fmla="*/ 2147483647 w 1355"/>
                <a:gd name="T43" fmla="*/ 2147483647 h 1545"/>
                <a:gd name="T44" fmla="*/ 2147483647 w 1355"/>
                <a:gd name="T45" fmla="*/ 2147483647 h 1545"/>
                <a:gd name="T46" fmla="*/ 2147483647 w 1355"/>
                <a:gd name="T47" fmla="*/ 2147483647 h 1545"/>
                <a:gd name="T48" fmla="*/ 2147483647 w 1355"/>
                <a:gd name="T49" fmla="*/ 2147483647 h 1545"/>
                <a:gd name="T50" fmla="*/ 2147483647 w 1355"/>
                <a:gd name="T51" fmla="*/ 2147483647 h 1545"/>
                <a:gd name="T52" fmla="*/ 2147483647 w 1355"/>
                <a:gd name="T53" fmla="*/ 2147483647 h 1545"/>
                <a:gd name="T54" fmla="*/ 2147483647 w 1355"/>
                <a:gd name="T55" fmla="*/ 0 h 1545"/>
                <a:gd name="T56" fmla="*/ 2147483647 w 1355"/>
                <a:gd name="T57" fmla="*/ 2147483647 h 1545"/>
                <a:gd name="T58" fmla="*/ 2147483647 w 1355"/>
                <a:gd name="T59" fmla="*/ 2147483647 h 1545"/>
                <a:gd name="T60" fmla="*/ 2147483647 w 1355"/>
                <a:gd name="T61" fmla="*/ 2147483647 h 1545"/>
                <a:gd name="T62" fmla="*/ 2147483647 w 1355"/>
                <a:gd name="T63" fmla="*/ 2147483647 h 1545"/>
                <a:gd name="T64" fmla="*/ 2147483647 w 1355"/>
                <a:gd name="T65" fmla="*/ 2147483647 h 1545"/>
                <a:gd name="T66" fmla="*/ 2147483647 w 1355"/>
                <a:gd name="T67" fmla="*/ 2147483647 h 1545"/>
                <a:gd name="T68" fmla="*/ 2147483647 w 1355"/>
                <a:gd name="T69" fmla="*/ 2147483647 h 1545"/>
                <a:gd name="T70" fmla="*/ 2147483647 w 1355"/>
                <a:gd name="T71" fmla="*/ 2147483647 h 1545"/>
                <a:gd name="T72" fmla="*/ 2147483647 w 1355"/>
                <a:gd name="T73" fmla="*/ 2147483647 h 1545"/>
                <a:gd name="T74" fmla="*/ 2147483647 w 1355"/>
                <a:gd name="T75" fmla="*/ 2147483647 h 1545"/>
                <a:gd name="T76" fmla="*/ 2147483647 w 1355"/>
                <a:gd name="T77" fmla="*/ 2147483647 h 1545"/>
                <a:gd name="T78" fmla="*/ 2147483647 w 1355"/>
                <a:gd name="T79" fmla="*/ 2147483647 h 1545"/>
                <a:gd name="T80" fmla="*/ 2147483647 w 1355"/>
                <a:gd name="T81" fmla="*/ 2147483647 h 1545"/>
                <a:gd name="T82" fmla="*/ 2147483647 w 1355"/>
                <a:gd name="T83" fmla="*/ 2147483647 h 1545"/>
                <a:gd name="T84" fmla="*/ 2147483647 w 1355"/>
                <a:gd name="T85" fmla="*/ 2147483647 h 1545"/>
                <a:gd name="T86" fmla="*/ 2147483647 w 1355"/>
                <a:gd name="T87" fmla="*/ 2147483647 h 1545"/>
                <a:gd name="T88" fmla="*/ 2147483647 w 1355"/>
                <a:gd name="T89" fmla="*/ 2147483647 h 1545"/>
                <a:gd name="T90" fmla="*/ 2147483647 w 1355"/>
                <a:gd name="T91" fmla="*/ 2147483647 h 1545"/>
                <a:gd name="T92" fmla="*/ 2147483647 w 1355"/>
                <a:gd name="T93" fmla="*/ 2147483647 h 1545"/>
                <a:gd name="T94" fmla="*/ 2147483647 w 1355"/>
                <a:gd name="T95" fmla="*/ 2147483647 h 1545"/>
                <a:gd name="T96" fmla="*/ 2147483647 w 1355"/>
                <a:gd name="T97" fmla="*/ 2147483647 h 1545"/>
                <a:gd name="T98" fmla="*/ 2147483647 w 1355"/>
                <a:gd name="T99" fmla="*/ 2147483647 h 1545"/>
                <a:gd name="T100" fmla="*/ 2147483647 w 1355"/>
                <a:gd name="T101" fmla="*/ 2147483647 h 1545"/>
                <a:gd name="T102" fmla="*/ 2147483647 w 1355"/>
                <a:gd name="T103" fmla="*/ 2147483647 h 1545"/>
                <a:gd name="T104" fmla="*/ 2147483647 w 1355"/>
                <a:gd name="T105" fmla="*/ 2147483647 h 1545"/>
                <a:gd name="T106" fmla="*/ 2147483647 w 1355"/>
                <a:gd name="T107" fmla="*/ 2147483647 h 1545"/>
                <a:gd name="T108" fmla="*/ 2147483647 w 1355"/>
                <a:gd name="T109" fmla="*/ 2147483647 h 1545"/>
                <a:gd name="T110" fmla="*/ 2147483647 w 1355"/>
                <a:gd name="T111" fmla="*/ 2147483647 h 1545"/>
                <a:gd name="T112" fmla="*/ 2147483647 w 1355"/>
                <a:gd name="T113" fmla="*/ 2147483647 h 1545"/>
                <a:gd name="T114" fmla="*/ 2147483647 w 1355"/>
                <a:gd name="T115" fmla="*/ 2147483647 h 1545"/>
                <a:gd name="T116" fmla="*/ 2147483647 w 1355"/>
                <a:gd name="T117" fmla="*/ 2147483647 h 1545"/>
                <a:gd name="T118" fmla="*/ 2147483647 w 1355"/>
                <a:gd name="T119" fmla="*/ 2147483647 h 1545"/>
                <a:gd name="T120" fmla="*/ 2147483647 w 1355"/>
                <a:gd name="T121" fmla="*/ 2147483647 h 1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5"/>
                <a:gd name="T184" fmla="*/ 0 h 1545"/>
                <a:gd name="T185" fmla="*/ 1355 w 1355"/>
                <a:gd name="T186" fmla="*/ 1545 h 15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5" h="1545">
                  <a:moveTo>
                    <a:pt x="888" y="1545"/>
                  </a:moveTo>
                  <a:lnTo>
                    <a:pt x="871" y="1541"/>
                  </a:lnTo>
                  <a:lnTo>
                    <a:pt x="819" y="1533"/>
                  </a:lnTo>
                  <a:lnTo>
                    <a:pt x="815" y="1529"/>
                  </a:lnTo>
                  <a:lnTo>
                    <a:pt x="799" y="1525"/>
                  </a:lnTo>
                  <a:lnTo>
                    <a:pt x="779" y="1525"/>
                  </a:lnTo>
                  <a:lnTo>
                    <a:pt x="775" y="1521"/>
                  </a:lnTo>
                  <a:lnTo>
                    <a:pt x="767" y="1517"/>
                  </a:lnTo>
                  <a:lnTo>
                    <a:pt x="762" y="1513"/>
                  </a:lnTo>
                  <a:lnTo>
                    <a:pt x="758" y="1509"/>
                  </a:lnTo>
                  <a:lnTo>
                    <a:pt x="734" y="1492"/>
                  </a:lnTo>
                  <a:lnTo>
                    <a:pt x="690" y="1464"/>
                  </a:lnTo>
                  <a:lnTo>
                    <a:pt x="666" y="1464"/>
                  </a:lnTo>
                  <a:lnTo>
                    <a:pt x="637" y="1464"/>
                  </a:lnTo>
                  <a:lnTo>
                    <a:pt x="629" y="1448"/>
                  </a:lnTo>
                  <a:lnTo>
                    <a:pt x="613" y="1436"/>
                  </a:lnTo>
                  <a:lnTo>
                    <a:pt x="609" y="1436"/>
                  </a:lnTo>
                  <a:lnTo>
                    <a:pt x="601" y="1436"/>
                  </a:lnTo>
                  <a:lnTo>
                    <a:pt x="601" y="1428"/>
                  </a:lnTo>
                  <a:lnTo>
                    <a:pt x="593" y="1428"/>
                  </a:lnTo>
                  <a:lnTo>
                    <a:pt x="585" y="1424"/>
                  </a:lnTo>
                  <a:lnTo>
                    <a:pt x="577" y="1424"/>
                  </a:lnTo>
                  <a:lnTo>
                    <a:pt x="577" y="1412"/>
                  </a:lnTo>
                  <a:lnTo>
                    <a:pt x="577" y="1400"/>
                  </a:lnTo>
                  <a:lnTo>
                    <a:pt x="569" y="1392"/>
                  </a:lnTo>
                  <a:lnTo>
                    <a:pt x="561" y="1375"/>
                  </a:lnTo>
                  <a:lnTo>
                    <a:pt x="520" y="1375"/>
                  </a:lnTo>
                  <a:lnTo>
                    <a:pt x="488" y="1375"/>
                  </a:lnTo>
                  <a:lnTo>
                    <a:pt x="448" y="1375"/>
                  </a:lnTo>
                  <a:lnTo>
                    <a:pt x="412" y="1375"/>
                  </a:lnTo>
                  <a:lnTo>
                    <a:pt x="403" y="1375"/>
                  </a:lnTo>
                  <a:lnTo>
                    <a:pt x="391" y="1367"/>
                  </a:lnTo>
                  <a:lnTo>
                    <a:pt x="383" y="1355"/>
                  </a:lnTo>
                  <a:lnTo>
                    <a:pt x="371" y="1343"/>
                  </a:lnTo>
                  <a:lnTo>
                    <a:pt x="347" y="1335"/>
                  </a:lnTo>
                  <a:lnTo>
                    <a:pt x="323" y="1331"/>
                  </a:lnTo>
                  <a:lnTo>
                    <a:pt x="323" y="1315"/>
                  </a:lnTo>
                  <a:lnTo>
                    <a:pt x="323" y="1295"/>
                  </a:lnTo>
                  <a:lnTo>
                    <a:pt x="327" y="1291"/>
                  </a:lnTo>
                  <a:lnTo>
                    <a:pt x="327" y="1287"/>
                  </a:lnTo>
                  <a:lnTo>
                    <a:pt x="335" y="1287"/>
                  </a:lnTo>
                  <a:lnTo>
                    <a:pt x="351" y="1283"/>
                  </a:lnTo>
                  <a:lnTo>
                    <a:pt x="355" y="1275"/>
                  </a:lnTo>
                  <a:lnTo>
                    <a:pt x="367" y="1266"/>
                  </a:lnTo>
                  <a:lnTo>
                    <a:pt x="391" y="1250"/>
                  </a:lnTo>
                  <a:lnTo>
                    <a:pt x="403" y="1242"/>
                  </a:lnTo>
                  <a:lnTo>
                    <a:pt x="412" y="1238"/>
                  </a:lnTo>
                  <a:lnTo>
                    <a:pt x="420" y="1238"/>
                  </a:lnTo>
                  <a:lnTo>
                    <a:pt x="432" y="1230"/>
                  </a:lnTo>
                  <a:lnTo>
                    <a:pt x="440" y="1222"/>
                  </a:lnTo>
                  <a:lnTo>
                    <a:pt x="480" y="1198"/>
                  </a:lnTo>
                  <a:lnTo>
                    <a:pt x="516" y="1178"/>
                  </a:lnTo>
                  <a:lnTo>
                    <a:pt x="524" y="1158"/>
                  </a:lnTo>
                  <a:lnTo>
                    <a:pt x="541" y="1141"/>
                  </a:lnTo>
                  <a:lnTo>
                    <a:pt x="541" y="1125"/>
                  </a:lnTo>
                  <a:lnTo>
                    <a:pt x="541" y="1113"/>
                  </a:lnTo>
                  <a:lnTo>
                    <a:pt x="533" y="1109"/>
                  </a:lnTo>
                  <a:lnTo>
                    <a:pt x="529" y="1105"/>
                  </a:lnTo>
                  <a:lnTo>
                    <a:pt x="512" y="1105"/>
                  </a:lnTo>
                  <a:lnTo>
                    <a:pt x="496" y="1105"/>
                  </a:lnTo>
                  <a:lnTo>
                    <a:pt x="472" y="1121"/>
                  </a:lnTo>
                  <a:lnTo>
                    <a:pt x="444" y="1133"/>
                  </a:lnTo>
                  <a:lnTo>
                    <a:pt x="440" y="1141"/>
                  </a:lnTo>
                  <a:lnTo>
                    <a:pt x="432" y="1149"/>
                  </a:lnTo>
                  <a:lnTo>
                    <a:pt x="407" y="1162"/>
                  </a:lnTo>
                  <a:lnTo>
                    <a:pt x="383" y="1178"/>
                  </a:lnTo>
                  <a:lnTo>
                    <a:pt x="379" y="1182"/>
                  </a:lnTo>
                  <a:lnTo>
                    <a:pt x="351" y="1190"/>
                  </a:lnTo>
                  <a:lnTo>
                    <a:pt x="331" y="1194"/>
                  </a:lnTo>
                  <a:lnTo>
                    <a:pt x="315" y="1198"/>
                  </a:lnTo>
                  <a:lnTo>
                    <a:pt x="295" y="1210"/>
                  </a:lnTo>
                  <a:lnTo>
                    <a:pt x="274" y="1222"/>
                  </a:lnTo>
                  <a:lnTo>
                    <a:pt x="266" y="1222"/>
                  </a:lnTo>
                  <a:lnTo>
                    <a:pt x="262" y="1222"/>
                  </a:lnTo>
                  <a:lnTo>
                    <a:pt x="258" y="1186"/>
                  </a:lnTo>
                  <a:lnTo>
                    <a:pt x="246" y="1145"/>
                  </a:lnTo>
                  <a:lnTo>
                    <a:pt x="246" y="1121"/>
                  </a:lnTo>
                  <a:lnTo>
                    <a:pt x="246" y="1105"/>
                  </a:lnTo>
                  <a:lnTo>
                    <a:pt x="258" y="1093"/>
                  </a:lnTo>
                  <a:lnTo>
                    <a:pt x="262" y="1077"/>
                  </a:lnTo>
                  <a:lnTo>
                    <a:pt x="262" y="1069"/>
                  </a:lnTo>
                  <a:lnTo>
                    <a:pt x="262" y="1061"/>
                  </a:lnTo>
                  <a:lnTo>
                    <a:pt x="258" y="1057"/>
                  </a:lnTo>
                  <a:lnTo>
                    <a:pt x="254" y="1049"/>
                  </a:lnTo>
                  <a:lnTo>
                    <a:pt x="238" y="1045"/>
                  </a:lnTo>
                  <a:lnTo>
                    <a:pt x="222" y="1045"/>
                  </a:lnTo>
                  <a:lnTo>
                    <a:pt x="214" y="1036"/>
                  </a:lnTo>
                  <a:lnTo>
                    <a:pt x="210" y="1028"/>
                  </a:lnTo>
                  <a:lnTo>
                    <a:pt x="206" y="1012"/>
                  </a:lnTo>
                  <a:lnTo>
                    <a:pt x="198" y="992"/>
                  </a:lnTo>
                  <a:lnTo>
                    <a:pt x="182" y="968"/>
                  </a:lnTo>
                  <a:lnTo>
                    <a:pt x="173" y="960"/>
                  </a:lnTo>
                  <a:lnTo>
                    <a:pt x="173" y="944"/>
                  </a:lnTo>
                  <a:lnTo>
                    <a:pt x="173" y="940"/>
                  </a:lnTo>
                  <a:lnTo>
                    <a:pt x="190" y="940"/>
                  </a:lnTo>
                  <a:lnTo>
                    <a:pt x="206" y="944"/>
                  </a:lnTo>
                  <a:lnTo>
                    <a:pt x="214" y="952"/>
                  </a:lnTo>
                  <a:lnTo>
                    <a:pt x="234" y="968"/>
                  </a:lnTo>
                  <a:lnTo>
                    <a:pt x="238" y="980"/>
                  </a:lnTo>
                  <a:lnTo>
                    <a:pt x="242" y="992"/>
                  </a:lnTo>
                  <a:lnTo>
                    <a:pt x="266" y="1016"/>
                  </a:lnTo>
                  <a:lnTo>
                    <a:pt x="290" y="1032"/>
                  </a:lnTo>
                  <a:lnTo>
                    <a:pt x="295" y="1032"/>
                  </a:lnTo>
                  <a:lnTo>
                    <a:pt x="299" y="1036"/>
                  </a:lnTo>
                  <a:lnTo>
                    <a:pt x="311" y="1045"/>
                  </a:lnTo>
                  <a:lnTo>
                    <a:pt x="323" y="1061"/>
                  </a:lnTo>
                  <a:lnTo>
                    <a:pt x="347" y="1069"/>
                  </a:lnTo>
                  <a:lnTo>
                    <a:pt x="363" y="1077"/>
                  </a:lnTo>
                  <a:lnTo>
                    <a:pt x="375" y="1077"/>
                  </a:lnTo>
                  <a:lnTo>
                    <a:pt x="383" y="1077"/>
                  </a:lnTo>
                  <a:lnTo>
                    <a:pt x="391" y="1073"/>
                  </a:lnTo>
                  <a:lnTo>
                    <a:pt x="399" y="1069"/>
                  </a:lnTo>
                  <a:lnTo>
                    <a:pt x="403" y="1061"/>
                  </a:lnTo>
                  <a:lnTo>
                    <a:pt x="412" y="1049"/>
                  </a:lnTo>
                  <a:lnTo>
                    <a:pt x="420" y="1045"/>
                  </a:lnTo>
                  <a:lnTo>
                    <a:pt x="432" y="1036"/>
                  </a:lnTo>
                  <a:lnTo>
                    <a:pt x="440" y="1028"/>
                  </a:lnTo>
                  <a:lnTo>
                    <a:pt x="444" y="1020"/>
                  </a:lnTo>
                  <a:lnTo>
                    <a:pt x="444" y="1016"/>
                  </a:lnTo>
                  <a:lnTo>
                    <a:pt x="440" y="992"/>
                  </a:lnTo>
                  <a:lnTo>
                    <a:pt x="428" y="984"/>
                  </a:lnTo>
                  <a:lnTo>
                    <a:pt x="412" y="972"/>
                  </a:lnTo>
                  <a:lnTo>
                    <a:pt x="412" y="968"/>
                  </a:lnTo>
                  <a:lnTo>
                    <a:pt x="412" y="960"/>
                  </a:lnTo>
                  <a:lnTo>
                    <a:pt x="416" y="952"/>
                  </a:lnTo>
                  <a:lnTo>
                    <a:pt x="420" y="948"/>
                  </a:lnTo>
                  <a:lnTo>
                    <a:pt x="432" y="940"/>
                  </a:lnTo>
                  <a:lnTo>
                    <a:pt x="440" y="928"/>
                  </a:lnTo>
                  <a:lnTo>
                    <a:pt x="444" y="903"/>
                  </a:lnTo>
                  <a:lnTo>
                    <a:pt x="448" y="891"/>
                  </a:lnTo>
                  <a:lnTo>
                    <a:pt x="444" y="887"/>
                  </a:lnTo>
                  <a:lnTo>
                    <a:pt x="440" y="879"/>
                  </a:lnTo>
                  <a:lnTo>
                    <a:pt x="436" y="875"/>
                  </a:lnTo>
                  <a:lnTo>
                    <a:pt x="432" y="867"/>
                  </a:lnTo>
                  <a:lnTo>
                    <a:pt x="399" y="867"/>
                  </a:lnTo>
                  <a:lnTo>
                    <a:pt x="367" y="863"/>
                  </a:lnTo>
                  <a:lnTo>
                    <a:pt x="367" y="851"/>
                  </a:lnTo>
                  <a:lnTo>
                    <a:pt x="371" y="831"/>
                  </a:lnTo>
                  <a:lnTo>
                    <a:pt x="367" y="827"/>
                  </a:lnTo>
                  <a:lnTo>
                    <a:pt x="363" y="819"/>
                  </a:lnTo>
                  <a:lnTo>
                    <a:pt x="347" y="811"/>
                  </a:lnTo>
                  <a:lnTo>
                    <a:pt x="335" y="802"/>
                  </a:lnTo>
                  <a:lnTo>
                    <a:pt x="323" y="794"/>
                  </a:lnTo>
                  <a:lnTo>
                    <a:pt x="311" y="790"/>
                  </a:lnTo>
                  <a:lnTo>
                    <a:pt x="295" y="774"/>
                  </a:lnTo>
                  <a:lnTo>
                    <a:pt x="286" y="762"/>
                  </a:lnTo>
                  <a:lnTo>
                    <a:pt x="266" y="746"/>
                  </a:lnTo>
                  <a:lnTo>
                    <a:pt x="254" y="734"/>
                  </a:lnTo>
                  <a:lnTo>
                    <a:pt x="234" y="730"/>
                  </a:lnTo>
                  <a:lnTo>
                    <a:pt x="218" y="730"/>
                  </a:lnTo>
                  <a:lnTo>
                    <a:pt x="214" y="734"/>
                  </a:lnTo>
                  <a:lnTo>
                    <a:pt x="210" y="738"/>
                  </a:lnTo>
                  <a:lnTo>
                    <a:pt x="186" y="738"/>
                  </a:lnTo>
                  <a:lnTo>
                    <a:pt x="173" y="742"/>
                  </a:lnTo>
                  <a:lnTo>
                    <a:pt x="161" y="734"/>
                  </a:lnTo>
                  <a:lnTo>
                    <a:pt x="145" y="726"/>
                  </a:lnTo>
                  <a:lnTo>
                    <a:pt x="121" y="726"/>
                  </a:lnTo>
                  <a:lnTo>
                    <a:pt x="93" y="726"/>
                  </a:lnTo>
                  <a:lnTo>
                    <a:pt x="81" y="734"/>
                  </a:lnTo>
                  <a:lnTo>
                    <a:pt x="73" y="738"/>
                  </a:lnTo>
                  <a:lnTo>
                    <a:pt x="65" y="746"/>
                  </a:lnTo>
                  <a:lnTo>
                    <a:pt x="57" y="762"/>
                  </a:lnTo>
                  <a:lnTo>
                    <a:pt x="44" y="770"/>
                  </a:lnTo>
                  <a:lnTo>
                    <a:pt x="36" y="778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16" y="774"/>
                  </a:lnTo>
                  <a:lnTo>
                    <a:pt x="12" y="770"/>
                  </a:lnTo>
                  <a:lnTo>
                    <a:pt x="8" y="762"/>
                  </a:lnTo>
                  <a:lnTo>
                    <a:pt x="0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8" y="726"/>
                  </a:lnTo>
                  <a:lnTo>
                    <a:pt x="12" y="714"/>
                  </a:lnTo>
                  <a:lnTo>
                    <a:pt x="16" y="694"/>
                  </a:lnTo>
                  <a:lnTo>
                    <a:pt x="24" y="694"/>
                  </a:lnTo>
                  <a:lnTo>
                    <a:pt x="36" y="690"/>
                  </a:lnTo>
                  <a:lnTo>
                    <a:pt x="36" y="681"/>
                  </a:lnTo>
                  <a:lnTo>
                    <a:pt x="40" y="669"/>
                  </a:lnTo>
                  <a:lnTo>
                    <a:pt x="40" y="649"/>
                  </a:lnTo>
                  <a:lnTo>
                    <a:pt x="44" y="629"/>
                  </a:lnTo>
                  <a:lnTo>
                    <a:pt x="48" y="629"/>
                  </a:lnTo>
                  <a:lnTo>
                    <a:pt x="57" y="633"/>
                  </a:lnTo>
                  <a:lnTo>
                    <a:pt x="65" y="637"/>
                  </a:lnTo>
                  <a:lnTo>
                    <a:pt x="77" y="645"/>
                  </a:lnTo>
                  <a:lnTo>
                    <a:pt x="89" y="645"/>
                  </a:lnTo>
                  <a:lnTo>
                    <a:pt x="101" y="645"/>
                  </a:lnTo>
                  <a:lnTo>
                    <a:pt x="117" y="637"/>
                  </a:lnTo>
                  <a:lnTo>
                    <a:pt x="129" y="629"/>
                  </a:lnTo>
                  <a:lnTo>
                    <a:pt x="129" y="609"/>
                  </a:lnTo>
                  <a:lnTo>
                    <a:pt x="129" y="597"/>
                  </a:lnTo>
                  <a:lnTo>
                    <a:pt x="141" y="573"/>
                  </a:lnTo>
                  <a:lnTo>
                    <a:pt x="153" y="548"/>
                  </a:lnTo>
                  <a:lnTo>
                    <a:pt x="161" y="536"/>
                  </a:lnTo>
                  <a:lnTo>
                    <a:pt x="173" y="524"/>
                  </a:lnTo>
                  <a:lnTo>
                    <a:pt x="206" y="488"/>
                  </a:lnTo>
                  <a:lnTo>
                    <a:pt x="218" y="472"/>
                  </a:lnTo>
                  <a:lnTo>
                    <a:pt x="234" y="468"/>
                  </a:lnTo>
                  <a:lnTo>
                    <a:pt x="254" y="464"/>
                  </a:lnTo>
                  <a:lnTo>
                    <a:pt x="258" y="451"/>
                  </a:lnTo>
                  <a:lnTo>
                    <a:pt x="266" y="443"/>
                  </a:lnTo>
                  <a:lnTo>
                    <a:pt x="266" y="431"/>
                  </a:lnTo>
                  <a:lnTo>
                    <a:pt x="270" y="419"/>
                  </a:lnTo>
                  <a:lnTo>
                    <a:pt x="266" y="415"/>
                  </a:lnTo>
                  <a:lnTo>
                    <a:pt x="266" y="411"/>
                  </a:lnTo>
                  <a:lnTo>
                    <a:pt x="266" y="399"/>
                  </a:lnTo>
                  <a:lnTo>
                    <a:pt x="270" y="399"/>
                  </a:lnTo>
                  <a:lnTo>
                    <a:pt x="274" y="395"/>
                  </a:lnTo>
                  <a:lnTo>
                    <a:pt x="274" y="383"/>
                  </a:lnTo>
                  <a:lnTo>
                    <a:pt x="286" y="379"/>
                  </a:lnTo>
                  <a:lnTo>
                    <a:pt x="303" y="375"/>
                  </a:lnTo>
                  <a:lnTo>
                    <a:pt x="323" y="375"/>
                  </a:lnTo>
                  <a:lnTo>
                    <a:pt x="331" y="379"/>
                  </a:lnTo>
                  <a:lnTo>
                    <a:pt x="347" y="387"/>
                  </a:lnTo>
                  <a:lnTo>
                    <a:pt x="351" y="387"/>
                  </a:lnTo>
                  <a:lnTo>
                    <a:pt x="363" y="387"/>
                  </a:lnTo>
                  <a:lnTo>
                    <a:pt x="367" y="383"/>
                  </a:lnTo>
                  <a:lnTo>
                    <a:pt x="371" y="379"/>
                  </a:lnTo>
                  <a:lnTo>
                    <a:pt x="387" y="371"/>
                  </a:lnTo>
                  <a:lnTo>
                    <a:pt x="412" y="359"/>
                  </a:lnTo>
                  <a:lnTo>
                    <a:pt x="416" y="355"/>
                  </a:lnTo>
                  <a:lnTo>
                    <a:pt x="428" y="347"/>
                  </a:lnTo>
                  <a:lnTo>
                    <a:pt x="456" y="343"/>
                  </a:lnTo>
                  <a:lnTo>
                    <a:pt x="468" y="334"/>
                  </a:lnTo>
                  <a:lnTo>
                    <a:pt x="472" y="330"/>
                  </a:lnTo>
                  <a:lnTo>
                    <a:pt x="484" y="318"/>
                  </a:lnTo>
                  <a:lnTo>
                    <a:pt x="488" y="298"/>
                  </a:lnTo>
                  <a:lnTo>
                    <a:pt x="492" y="294"/>
                  </a:lnTo>
                  <a:lnTo>
                    <a:pt x="504" y="258"/>
                  </a:lnTo>
                  <a:lnTo>
                    <a:pt x="512" y="222"/>
                  </a:lnTo>
                  <a:lnTo>
                    <a:pt x="516" y="217"/>
                  </a:lnTo>
                  <a:lnTo>
                    <a:pt x="516" y="197"/>
                  </a:lnTo>
                  <a:lnTo>
                    <a:pt x="516" y="177"/>
                  </a:lnTo>
                  <a:lnTo>
                    <a:pt x="508" y="169"/>
                  </a:lnTo>
                  <a:lnTo>
                    <a:pt x="492" y="153"/>
                  </a:lnTo>
                  <a:lnTo>
                    <a:pt x="484" y="145"/>
                  </a:lnTo>
                  <a:lnTo>
                    <a:pt x="468" y="141"/>
                  </a:lnTo>
                  <a:lnTo>
                    <a:pt x="456" y="137"/>
                  </a:lnTo>
                  <a:lnTo>
                    <a:pt x="440" y="133"/>
                  </a:lnTo>
                  <a:lnTo>
                    <a:pt x="440" y="129"/>
                  </a:lnTo>
                  <a:lnTo>
                    <a:pt x="440" y="117"/>
                  </a:lnTo>
                  <a:lnTo>
                    <a:pt x="464" y="105"/>
                  </a:lnTo>
                  <a:lnTo>
                    <a:pt x="472" y="100"/>
                  </a:lnTo>
                  <a:lnTo>
                    <a:pt x="480" y="88"/>
                  </a:lnTo>
                  <a:lnTo>
                    <a:pt x="484" y="76"/>
                  </a:lnTo>
                  <a:lnTo>
                    <a:pt x="484" y="44"/>
                  </a:lnTo>
                  <a:lnTo>
                    <a:pt x="484" y="8"/>
                  </a:lnTo>
                  <a:lnTo>
                    <a:pt x="488" y="4"/>
                  </a:lnTo>
                  <a:lnTo>
                    <a:pt x="492" y="0"/>
                  </a:lnTo>
                  <a:lnTo>
                    <a:pt x="561" y="0"/>
                  </a:lnTo>
                  <a:lnTo>
                    <a:pt x="625" y="0"/>
                  </a:lnTo>
                  <a:lnTo>
                    <a:pt x="641" y="0"/>
                  </a:lnTo>
                  <a:lnTo>
                    <a:pt x="658" y="4"/>
                  </a:lnTo>
                  <a:lnTo>
                    <a:pt x="666" y="8"/>
                  </a:lnTo>
                  <a:lnTo>
                    <a:pt x="674" y="12"/>
                  </a:lnTo>
                  <a:lnTo>
                    <a:pt x="682" y="28"/>
                  </a:lnTo>
                  <a:lnTo>
                    <a:pt x="686" y="32"/>
                  </a:lnTo>
                  <a:lnTo>
                    <a:pt x="690" y="40"/>
                  </a:lnTo>
                  <a:lnTo>
                    <a:pt x="694" y="44"/>
                  </a:lnTo>
                  <a:lnTo>
                    <a:pt x="718" y="44"/>
                  </a:lnTo>
                  <a:lnTo>
                    <a:pt x="742" y="44"/>
                  </a:lnTo>
                  <a:lnTo>
                    <a:pt x="742" y="32"/>
                  </a:lnTo>
                  <a:lnTo>
                    <a:pt x="746" y="28"/>
                  </a:lnTo>
                  <a:lnTo>
                    <a:pt x="758" y="16"/>
                  </a:lnTo>
                  <a:lnTo>
                    <a:pt x="762" y="4"/>
                  </a:lnTo>
                  <a:lnTo>
                    <a:pt x="775" y="4"/>
                  </a:lnTo>
                  <a:lnTo>
                    <a:pt x="791" y="4"/>
                  </a:lnTo>
                  <a:lnTo>
                    <a:pt x="795" y="8"/>
                  </a:lnTo>
                  <a:lnTo>
                    <a:pt x="799" y="8"/>
                  </a:lnTo>
                  <a:lnTo>
                    <a:pt x="799" y="28"/>
                  </a:lnTo>
                  <a:lnTo>
                    <a:pt x="799" y="56"/>
                  </a:lnTo>
                  <a:lnTo>
                    <a:pt x="787" y="64"/>
                  </a:lnTo>
                  <a:lnTo>
                    <a:pt x="742" y="84"/>
                  </a:lnTo>
                  <a:lnTo>
                    <a:pt x="738" y="88"/>
                  </a:lnTo>
                  <a:lnTo>
                    <a:pt x="734" y="96"/>
                  </a:lnTo>
                  <a:lnTo>
                    <a:pt x="726" y="165"/>
                  </a:lnTo>
                  <a:lnTo>
                    <a:pt x="722" y="181"/>
                  </a:lnTo>
                  <a:lnTo>
                    <a:pt x="714" y="193"/>
                  </a:lnTo>
                  <a:lnTo>
                    <a:pt x="694" y="209"/>
                  </a:lnTo>
                  <a:lnTo>
                    <a:pt x="686" y="213"/>
                  </a:lnTo>
                  <a:lnTo>
                    <a:pt x="682" y="213"/>
                  </a:lnTo>
                  <a:lnTo>
                    <a:pt x="674" y="222"/>
                  </a:lnTo>
                  <a:lnTo>
                    <a:pt x="666" y="226"/>
                  </a:lnTo>
                  <a:lnTo>
                    <a:pt x="654" y="234"/>
                  </a:lnTo>
                  <a:lnTo>
                    <a:pt x="633" y="238"/>
                  </a:lnTo>
                  <a:lnTo>
                    <a:pt x="629" y="238"/>
                  </a:lnTo>
                  <a:lnTo>
                    <a:pt x="621" y="238"/>
                  </a:lnTo>
                  <a:lnTo>
                    <a:pt x="605" y="250"/>
                  </a:lnTo>
                  <a:lnTo>
                    <a:pt x="593" y="262"/>
                  </a:lnTo>
                  <a:lnTo>
                    <a:pt x="593" y="282"/>
                  </a:lnTo>
                  <a:lnTo>
                    <a:pt x="593" y="310"/>
                  </a:lnTo>
                  <a:lnTo>
                    <a:pt x="597" y="318"/>
                  </a:lnTo>
                  <a:lnTo>
                    <a:pt x="601" y="318"/>
                  </a:lnTo>
                  <a:lnTo>
                    <a:pt x="601" y="334"/>
                  </a:lnTo>
                  <a:lnTo>
                    <a:pt x="601" y="343"/>
                  </a:lnTo>
                  <a:lnTo>
                    <a:pt x="593" y="351"/>
                  </a:lnTo>
                  <a:lnTo>
                    <a:pt x="581" y="367"/>
                  </a:lnTo>
                  <a:lnTo>
                    <a:pt x="573" y="367"/>
                  </a:lnTo>
                  <a:lnTo>
                    <a:pt x="569" y="371"/>
                  </a:lnTo>
                  <a:lnTo>
                    <a:pt x="561" y="375"/>
                  </a:lnTo>
                  <a:lnTo>
                    <a:pt x="557" y="379"/>
                  </a:lnTo>
                  <a:lnTo>
                    <a:pt x="557" y="387"/>
                  </a:lnTo>
                  <a:lnTo>
                    <a:pt x="557" y="399"/>
                  </a:lnTo>
                  <a:lnTo>
                    <a:pt x="561" y="399"/>
                  </a:lnTo>
                  <a:lnTo>
                    <a:pt x="561" y="419"/>
                  </a:lnTo>
                  <a:lnTo>
                    <a:pt x="565" y="435"/>
                  </a:lnTo>
                  <a:lnTo>
                    <a:pt x="569" y="439"/>
                  </a:lnTo>
                  <a:lnTo>
                    <a:pt x="573" y="443"/>
                  </a:lnTo>
                  <a:lnTo>
                    <a:pt x="577" y="456"/>
                  </a:lnTo>
                  <a:lnTo>
                    <a:pt x="585" y="480"/>
                  </a:lnTo>
                  <a:lnTo>
                    <a:pt x="585" y="516"/>
                  </a:lnTo>
                  <a:lnTo>
                    <a:pt x="585" y="552"/>
                  </a:lnTo>
                  <a:lnTo>
                    <a:pt x="581" y="552"/>
                  </a:lnTo>
                  <a:lnTo>
                    <a:pt x="577" y="560"/>
                  </a:lnTo>
                  <a:lnTo>
                    <a:pt x="577" y="564"/>
                  </a:lnTo>
                  <a:lnTo>
                    <a:pt x="577" y="573"/>
                  </a:lnTo>
                  <a:lnTo>
                    <a:pt x="577" y="585"/>
                  </a:lnTo>
                  <a:lnTo>
                    <a:pt x="577" y="597"/>
                  </a:lnTo>
                  <a:lnTo>
                    <a:pt x="581" y="597"/>
                  </a:lnTo>
                  <a:lnTo>
                    <a:pt x="601" y="597"/>
                  </a:lnTo>
                  <a:lnTo>
                    <a:pt x="605" y="597"/>
                  </a:lnTo>
                  <a:lnTo>
                    <a:pt x="609" y="601"/>
                  </a:lnTo>
                  <a:lnTo>
                    <a:pt x="609" y="613"/>
                  </a:lnTo>
                  <a:lnTo>
                    <a:pt x="609" y="629"/>
                  </a:lnTo>
                  <a:lnTo>
                    <a:pt x="609" y="637"/>
                  </a:lnTo>
                  <a:lnTo>
                    <a:pt x="605" y="645"/>
                  </a:lnTo>
                  <a:lnTo>
                    <a:pt x="593" y="653"/>
                  </a:lnTo>
                  <a:lnTo>
                    <a:pt x="577" y="665"/>
                  </a:lnTo>
                  <a:lnTo>
                    <a:pt x="569" y="681"/>
                  </a:lnTo>
                  <a:lnTo>
                    <a:pt x="549" y="698"/>
                  </a:lnTo>
                  <a:lnTo>
                    <a:pt x="549" y="706"/>
                  </a:lnTo>
                  <a:lnTo>
                    <a:pt x="549" y="722"/>
                  </a:lnTo>
                  <a:lnTo>
                    <a:pt x="557" y="726"/>
                  </a:lnTo>
                  <a:lnTo>
                    <a:pt x="561" y="726"/>
                  </a:lnTo>
                  <a:lnTo>
                    <a:pt x="573" y="730"/>
                  </a:lnTo>
                  <a:lnTo>
                    <a:pt x="593" y="734"/>
                  </a:lnTo>
                  <a:lnTo>
                    <a:pt x="593" y="738"/>
                  </a:lnTo>
                  <a:lnTo>
                    <a:pt x="593" y="742"/>
                  </a:lnTo>
                  <a:lnTo>
                    <a:pt x="601" y="746"/>
                  </a:lnTo>
                  <a:lnTo>
                    <a:pt x="609" y="754"/>
                  </a:lnTo>
                  <a:lnTo>
                    <a:pt x="621" y="762"/>
                  </a:lnTo>
                  <a:lnTo>
                    <a:pt x="629" y="782"/>
                  </a:lnTo>
                  <a:lnTo>
                    <a:pt x="629" y="807"/>
                  </a:lnTo>
                  <a:lnTo>
                    <a:pt x="629" y="827"/>
                  </a:lnTo>
                  <a:lnTo>
                    <a:pt x="625" y="827"/>
                  </a:lnTo>
                  <a:lnTo>
                    <a:pt x="629" y="839"/>
                  </a:lnTo>
                  <a:lnTo>
                    <a:pt x="629" y="851"/>
                  </a:lnTo>
                  <a:lnTo>
                    <a:pt x="641" y="851"/>
                  </a:lnTo>
                  <a:lnTo>
                    <a:pt x="658" y="851"/>
                  </a:lnTo>
                  <a:lnTo>
                    <a:pt x="666" y="839"/>
                  </a:lnTo>
                  <a:lnTo>
                    <a:pt x="674" y="827"/>
                  </a:lnTo>
                  <a:lnTo>
                    <a:pt x="682" y="819"/>
                  </a:lnTo>
                  <a:lnTo>
                    <a:pt x="686" y="811"/>
                  </a:lnTo>
                  <a:lnTo>
                    <a:pt x="694" y="827"/>
                  </a:lnTo>
                  <a:lnTo>
                    <a:pt x="702" y="847"/>
                  </a:lnTo>
                  <a:lnTo>
                    <a:pt x="706" y="851"/>
                  </a:lnTo>
                  <a:lnTo>
                    <a:pt x="710" y="855"/>
                  </a:lnTo>
                  <a:lnTo>
                    <a:pt x="722" y="855"/>
                  </a:lnTo>
                  <a:lnTo>
                    <a:pt x="742" y="855"/>
                  </a:lnTo>
                  <a:lnTo>
                    <a:pt x="746" y="851"/>
                  </a:lnTo>
                  <a:lnTo>
                    <a:pt x="758" y="847"/>
                  </a:lnTo>
                  <a:lnTo>
                    <a:pt x="771" y="847"/>
                  </a:lnTo>
                  <a:lnTo>
                    <a:pt x="779" y="847"/>
                  </a:lnTo>
                  <a:lnTo>
                    <a:pt x="779" y="851"/>
                  </a:lnTo>
                  <a:lnTo>
                    <a:pt x="779" y="855"/>
                  </a:lnTo>
                  <a:lnTo>
                    <a:pt x="746" y="875"/>
                  </a:lnTo>
                  <a:lnTo>
                    <a:pt x="726" y="883"/>
                  </a:lnTo>
                  <a:lnTo>
                    <a:pt x="722" y="887"/>
                  </a:lnTo>
                  <a:lnTo>
                    <a:pt x="718" y="887"/>
                  </a:lnTo>
                  <a:lnTo>
                    <a:pt x="718" y="919"/>
                  </a:lnTo>
                  <a:lnTo>
                    <a:pt x="718" y="948"/>
                  </a:lnTo>
                  <a:lnTo>
                    <a:pt x="722" y="972"/>
                  </a:lnTo>
                  <a:lnTo>
                    <a:pt x="734" y="992"/>
                  </a:lnTo>
                  <a:lnTo>
                    <a:pt x="746" y="996"/>
                  </a:lnTo>
                  <a:lnTo>
                    <a:pt x="767" y="1000"/>
                  </a:lnTo>
                  <a:lnTo>
                    <a:pt x="775" y="996"/>
                  </a:lnTo>
                  <a:lnTo>
                    <a:pt x="787" y="992"/>
                  </a:lnTo>
                  <a:lnTo>
                    <a:pt x="791" y="984"/>
                  </a:lnTo>
                  <a:lnTo>
                    <a:pt x="799" y="972"/>
                  </a:lnTo>
                  <a:lnTo>
                    <a:pt x="795" y="964"/>
                  </a:lnTo>
                  <a:lnTo>
                    <a:pt x="799" y="919"/>
                  </a:lnTo>
                  <a:lnTo>
                    <a:pt x="807" y="915"/>
                  </a:lnTo>
                  <a:lnTo>
                    <a:pt x="815" y="907"/>
                  </a:lnTo>
                  <a:lnTo>
                    <a:pt x="823" y="907"/>
                  </a:lnTo>
                  <a:lnTo>
                    <a:pt x="831" y="907"/>
                  </a:lnTo>
                  <a:lnTo>
                    <a:pt x="835" y="928"/>
                  </a:lnTo>
                  <a:lnTo>
                    <a:pt x="843" y="960"/>
                  </a:lnTo>
                  <a:lnTo>
                    <a:pt x="843" y="964"/>
                  </a:lnTo>
                  <a:lnTo>
                    <a:pt x="851" y="972"/>
                  </a:lnTo>
                  <a:lnTo>
                    <a:pt x="859" y="980"/>
                  </a:lnTo>
                  <a:lnTo>
                    <a:pt x="871" y="984"/>
                  </a:lnTo>
                  <a:lnTo>
                    <a:pt x="888" y="988"/>
                  </a:lnTo>
                  <a:lnTo>
                    <a:pt x="912" y="988"/>
                  </a:lnTo>
                  <a:lnTo>
                    <a:pt x="920" y="980"/>
                  </a:lnTo>
                  <a:lnTo>
                    <a:pt x="932" y="976"/>
                  </a:lnTo>
                  <a:lnTo>
                    <a:pt x="936" y="976"/>
                  </a:lnTo>
                  <a:lnTo>
                    <a:pt x="944" y="976"/>
                  </a:lnTo>
                  <a:lnTo>
                    <a:pt x="952" y="992"/>
                  </a:lnTo>
                  <a:lnTo>
                    <a:pt x="960" y="1008"/>
                  </a:lnTo>
                  <a:lnTo>
                    <a:pt x="972" y="1016"/>
                  </a:lnTo>
                  <a:lnTo>
                    <a:pt x="1017" y="1036"/>
                  </a:lnTo>
                  <a:lnTo>
                    <a:pt x="1061" y="1045"/>
                  </a:lnTo>
                  <a:lnTo>
                    <a:pt x="1077" y="1045"/>
                  </a:lnTo>
                  <a:lnTo>
                    <a:pt x="1081" y="1032"/>
                  </a:lnTo>
                  <a:lnTo>
                    <a:pt x="1089" y="1020"/>
                  </a:lnTo>
                  <a:lnTo>
                    <a:pt x="1089" y="1008"/>
                  </a:lnTo>
                  <a:lnTo>
                    <a:pt x="1089" y="992"/>
                  </a:lnTo>
                  <a:lnTo>
                    <a:pt x="1085" y="984"/>
                  </a:lnTo>
                  <a:lnTo>
                    <a:pt x="1081" y="976"/>
                  </a:lnTo>
                  <a:lnTo>
                    <a:pt x="1081" y="940"/>
                  </a:lnTo>
                  <a:lnTo>
                    <a:pt x="1085" y="915"/>
                  </a:lnTo>
                  <a:lnTo>
                    <a:pt x="1077" y="899"/>
                  </a:lnTo>
                  <a:lnTo>
                    <a:pt x="1073" y="883"/>
                  </a:lnTo>
                  <a:lnTo>
                    <a:pt x="1065" y="883"/>
                  </a:lnTo>
                  <a:lnTo>
                    <a:pt x="1061" y="867"/>
                  </a:lnTo>
                  <a:lnTo>
                    <a:pt x="1053" y="855"/>
                  </a:lnTo>
                  <a:lnTo>
                    <a:pt x="1049" y="839"/>
                  </a:lnTo>
                  <a:lnTo>
                    <a:pt x="1049" y="827"/>
                  </a:lnTo>
                  <a:lnTo>
                    <a:pt x="1045" y="815"/>
                  </a:lnTo>
                  <a:lnTo>
                    <a:pt x="1037" y="811"/>
                  </a:lnTo>
                  <a:lnTo>
                    <a:pt x="1033" y="794"/>
                  </a:lnTo>
                  <a:lnTo>
                    <a:pt x="1033" y="782"/>
                  </a:lnTo>
                  <a:lnTo>
                    <a:pt x="1025" y="774"/>
                  </a:lnTo>
                  <a:lnTo>
                    <a:pt x="1017" y="766"/>
                  </a:lnTo>
                  <a:lnTo>
                    <a:pt x="1009" y="754"/>
                  </a:lnTo>
                  <a:lnTo>
                    <a:pt x="1000" y="746"/>
                  </a:lnTo>
                  <a:lnTo>
                    <a:pt x="996" y="738"/>
                  </a:lnTo>
                  <a:lnTo>
                    <a:pt x="988" y="726"/>
                  </a:lnTo>
                  <a:lnTo>
                    <a:pt x="964" y="726"/>
                  </a:lnTo>
                  <a:lnTo>
                    <a:pt x="952" y="726"/>
                  </a:lnTo>
                  <a:lnTo>
                    <a:pt x="944" y="722"/>
                  </a:lnTo>
                  <a:lnTo>
                    <a:pt x="940" y="718"/>
                  </a:lnTo>
                  <a:lnTo>
                    <a:pt x="940" y="706"/>
                  </a:lnTo>
                  <a:lnTo>
                    <a:pt x="940" y="694"/>
                  </a:lnTo>
                  <a:lnTo>
                    <a:pt x="972" y="673"/>
                  </a:lnTo>
                  <a:lnTo>
                    <a:pt x="1029" y="637"/>
                  </a:lnTo>
                  <a:lnTo>
                    <a:pt x="1085" y="629"/>
                  </a:lnTo>
                  <a:lnTo>
                    <a:pt x="1113" y="629"/>
                  </a:lnTo>
                  <a:lnTo>
                    <a:pt x="1117" y="629"/>
                  </a:lnTo>
                  <a:lnTo>
                    <a:pt x="1126" y="633"/>
                  </a:lnTo>
                  <a:lnTo>
                    <a:pt x="1134" y="633"/>
                  </a:lnTo>
                  <a:lnTo>
                    <a:pt x="1146" y="633"/>
                  </a:lnTo>
                  <a:lnTo>
                    <a:pt x="1154" y="629"/>
                  </a:lnTo>
                  <a:lnTo>
                    <a:pt x="1158" y="625"/>
                  </a:lnTo>
                  <a:lnTo>
                    <a:pt x="1178" y="625"/>
                  </a:lnTo>
                  <a:lnTo>
                    <a:pt x="1194" y="621"/>
                  </a:lnTo>
                  <a:lnTo>
                    <a:pt x="1202" y="625"/>
                  </a:lnTo>
                  <a:lnTo>
                    <a:pt x="1202" y="633"/>
                  </a:lnTo>
                  <a:lnTo>
                    <a:pt x="1206" y="637"/>
                  </a:lnTo>
                  <a:lnTo>
                    <a:pt x="1218" y="641"/>
                  </a:lnTo>
                  <a:lnTo>
                    <a:pt x="1226" y="645"/>
                  </a:lnTo>
                  <a:lnTo>
                    <a:pt x="1259" y="677"/>
                  </a:lnTo>
                  <a:lnTo>
                    <a:pt x="1275" y="690"/>
                  </a:lnTo>
                  <a:lnTo>
                    <a:pt x="1295" y="690"/>
                  </a:lnTo>
                  <a:lnTo>
                    <a:pt x="1307" y="690"/>
                  </a:lnTo>
                  <a:lnTo>
                    <a:pt x="1319" y="694"/>
                  </a:lnTo>
                  <a:lnTo>
                    <a:pt x="1323" y="698"/>
                  </a:lnTo>
                  <a:lnTo>
                    <a:pt x="1327" y="706"/>
                  </a:lnTo>
                  <a:lnTo>
                    <a:pt x="1331" y="718"/>
                  </a:lnTo>
                  <a:lnTo>
                    <a:pt x="1331" y="722"/>
                  </a:lnTo>
                  <a:lnTo>
                    <a:pt x="1331" y="734"/>
                  </a:lnTo>
                  <a:lnTo>
                    <a:pt x="1319" y="754"/>
                  </a:lnTo>
                  <a:lnTo>
                    <a:pt x="1311" y="766"/>
                  </a:lnTo>
                  <a:lnTo>
                    <a:pt x="1311" y="778"/>
                  </a:lnTo>
                  <a:lnTo>
                    <a:pt x="1311" y="790"/>
                  </a:lnTo>
                  <a:lnTo>
                    <a:pt x="1323" y="807"/>
                  </a:lnTo>
                  <a:lnTo>
                    <a:pt x="1331" y="819"/>
                  </a:lnTo>
                  <a:lnTo>
                    <a:pt x="1339" y="827"/>
                  </a:lnTo>
                  <a:lnTo>
                    <a:pt x="1355" y="839"/>
                  </a:lnTo>
                  <a:lnTo>
                    <a:pt x="1355" y="847"/>
                  </a:lnTo>
                  <a:lnTo>
                    <a:pt x="1355" y="859"/>
                  </a:lnTo>
                  <a:lnTo>
                    <a:pt x="1351" y="867"/>
                  </a:lnTo>
                  <a:lnTo>
                    <a:pt x="1351" y="879"/>
                  </a:lnTo>
                  <a:lnTo>
                    <a:pt x="1339" y="887"/>
                  </a:lnTo>
                  <a:lnTo>
                    <a:pt x="1331" y="899"/>
                  </a:lnTo>
                  <a:lnTo>
                    <a:pt x="1331" y="907"/>
                  </a:lnTo>
                  <a:lnTo>
                    <a:pt x="1331" y="919"/>
                  </a:lnTo>
                  <a:lnTo>
                    <a:pt x="1323" y="948"/>
                  </a:lnTo>
                  <a:lnTo>
                    <a:pt x="1319" y="968"/>
                  </a:lnTo>
                  <a:lnTo>
                    <a:pt x="1307" y="972"/>
                  </a:lnTo>
                  <a:lnTo>
                    <a:pt x="1295" y="976"/>
                  </a:lnTo>
                  <a:lnTo>
                    <a:pt x="1283" y="976"/>
                  </a:lnTo>
                  <a:lnTo>
                    <a:pt x="1275" y="972"/>
                  </a:lnTo>
                  <a:lnTo>
                    <a:pt x="1271" y="972"/>
                  </a:lnTo>
                  <a:lnTo>
                    <a:pt x="1259" y="972"/>
                  </a:lnTo>
                  <a:lnTo>
                    <a:pt x="1247" y="972"/>
                  </a:lnTo>
                  <a:lnTo>
                    <a:pt x="1239" y="980"/>
                  </a:lnTo>
                  <a:lnTo>
                    <a:pt x="1226" y="992"/>
                  </a:lnTo>
                  <a:lnTo>
                    <a:pt x="1222" y="1020"/>
                  </a:lnTo>
                  <a:lnTo>
                    <a:pt x="1214" y="1045"/>
                  </a:lnTo>
                  <a:lnTo>
                    <a:pt x="1210" y="1049"/>
                  </a:lnTo>
                  <a:lnTo>
                    <a:pt x="1206" y="1057"/>
                  </a:lnTo>
                  <a:lnTo>
                    <a:pt x="1206" y="1093"/>
                  </a:lnTo>
                  <a:lnTo>
                    <a:pt x="1206" y="1121"/>
                  </a:lnTo>
                  <a:lnTo>
                    <a:pt x="1210" y="1125"/>
                  </a:lnTo>
                  <a:lnTo>
                    <a:pt x="1218" y="1133"/>
                  </a:lnTo>
                  <a:lnTo>
                    <a:pt x="1218" y="1149"/>
                  </a:lnTo>
                  <a:lnTo>
                    <a:pt x="1218" y="1170"/>
                  </a:lnTo>
                  <a:lnTo>
                    <a:pt x="1218" y="1186"/>
                  </a:lnTo>
                  <a:lnTo>
                    <a:pt x="1214" y="1202"/>
                  </a:lnTo>
                  <a:lnTo>
                    <a:pt x="1190" y="1210"/>
                  </a:lnTo>
                  <a:lnTo>
                    <a:pt x="1170" y="1210"/>
                  </a:lnTo>
                  <a:lnTo>
                    <a:pt x="1166" y="1210"/>
                  </a:lnTo>
                  <a:lnTo>
                    <a:pt x="1166" y="1218"/>
                  </a:lnTo>
                  <a:lnTo>
                    <a:pt x="1142" y="1218"/>
                  </a:lnTo>
                  <a:lnTo>
                    <a:pt x="1126" y="1218"/>
                  </a:lnTo>
                  <a:lnTo>
                    <a:pt x="1113" y="1222"/>
                  </a:lnTo>
                  <a:lnTo>
                    <a:pt x="1109" y="1230"/>
                  </a:lnTo>
                  <a:lnTo>
                    <a:pt x="1109" y="1246"/>
                  </a:lnTo>
                  <a:lnTo>
                    <a:pt x="1109" y="1266"/>
                  </a:lnTo>
                  <a:lnTo>
                    <a:pt x="1130" y="1287"/>
                  </a:lnTo>
                  <a:lnTo>
                    <a:pt x="1134" y="1295"/>
                  </a:lnTo>
                  <a:lnTo>
                    <a:pt x="1134" y="1311"/>
                  </a:lnTo>
                  <a:lnTo>
                    <a:pt x="1134" y="1319"/>
                  </a:lnTo>
                  <a:lnTo>
                    <a:pt x="1126" y="1331"/>
                  </a:lnTo>
                  <a:lnTo>
                    <a:pt x="1113" y="1339"/>
                  </a:lnTo>
                  <a:lnTo>
                    <a:pt x="1105" y="1351"/>
                  </a:lnTo>
                  <a:lnTo>
                    <a:pt x="1097" y="1355"/>
                  </a:lnTo>
                  <a:lnTo>
                    <a:pt x="1077" y="1359"/>
                  </a:lnTo>
                  <a:lnTo>
                    <a:pt x="1053" y="1363"/>
                  </a:lnTo>
                  <a:lnTo>
                    <a:pt x="1045" y="1375"/>
                  </a:lnTo>
                  <a:lnTo>
                    <a:pt x="1037" y="1375"/>
                  </a:lnTo>
                  <a:lnTo>
                    <a:pt x="1029" y="1375"/>
                  </a:lnTo>
                  <a:lnTo>
                    <a:pt x="1021" y="1375"/>
                  </a:lnTo>
                  <a:lnTo>
                    <a:pt x="1021" y="1396"/>
                  </a:lnTo>
                  <a:lnTo>
                    <a:pt x="1021" y="1412"/>
                  </a:lnTo>
                  <a:lnTo>
                    <a:pt x="1017" y="1412"/>
                  </a:lnTo>
                  <a:lnTo>
                    <a:pt x="1013" y="1416"/>
                  </a:lnTo>
                  <a:lnTo>
                    <a:pt x="1013" y="1424"/>
                  </a:lnTo>
                  <a:lnTo>
                    <a:pt x="1009" y="1428"/>
                  </a:lnTo>
                  <a:lnTo>
                    <a:pt x="988" y="1428"/>
                  </a:lnTo>
                  <a:lnTo>
                    <a:pt x="968" y="1428"/>
                  </a:lnTo>
                  <a:lnTo>
                    <a:pt x="960" y="1428"/>
                  </a:lnTo>
                  <a:lnTo>
                    <a:pt x="944" y="1424"/>
                  </a:lnTo>
                  <a:lnTo>
                    <a:pt x="936" y="1424"/>
                  </a:lnTo>
                  <a:lnTo>
                    <a:pt x="928" y="1428"/>
                  </a:lnTo>
                  <a:lnTo>
                    <a:pt x="920" y="1428"/>
                  </a:lnTo>
                  <a:lnTo>
                    <a:pt x="912" y="1440"/>
                  </a:lnTo>
                  <a:lnTo>
                    <a:pt x="912" y="1464"/>
                  </a:lnTo>
                  <a:lnTo>
                    <a:pt x="912" y="1492"/>
                  </a:lnTo>
                  <a:lnTo>
                    <a:pt x="916" y="1496"/>
                  </a:lnTo>
                  <a:lnTo>
                    <a:pt x="916" y="1509"/>
                  </a:lnTo>
                  <a:lnTo>
                    <a:pt x="928" y="1517"/>
                  </a:lnTo>
                  <a:lnTo>
                    <a:pt x="936" y="1525"/>
                  </a:lnTo>
                  <a:lnTo>
                    <a:pt x="936" y="1529"/>
                  </a:lnTo>
                  <a:lnTo>
                    <a:pt x="936" y="1533"/>
                  </a:lnTo>
                  <a:lnTo>
                    <a:pt x="928" y="1537"/>
                  </a:lnTo>
                  <a:lnTo>
                    <a:pt x="920" y="1545"/>
                  </a:lnTo>
                  <a:lnTo>
                    <a:pt x="904" y="1545"/>
                  </a:lnTo>
                  <a:lnTo>
                    <a:pt x="888" y="1545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58" name="Freeform 61"/>
            <p:cNvSpPr>
              <a:spLocks/>
            </p:cNvSpPr>
            <p:nvPr/>
          </p:nvSpPr>
          <p:spPr bwMode="auto">
            <a:xfrm>
              <a:off x="4203630" y="1651000"/>
              <a:ext cx="1623986" cy="1023938"/>
            </a:xfrm>
            <a:custGeom>
              <a:avLst/>
              <a:gdLst>
                <a:gd name="T0" fmla="*/ 2147483647 w 1808"/>
                <a:gd name="T1" fmla="*/ 2147483647 h 1174"/>
                <a:gd name="T2" fmla="*/ 2147483647 w 1808"/>
                <a:gd name="T3" fmla="*/ 2147483647 h 1174"/>
                <a:gd name="T4" fmla="*/ 2147483647 w 1808"/>
                <a:gd name="T5" fmla="*/ 2147483647 h 1174"/>
                <a:gd name="T6" fmla="*/ 2147483647 w 1808"/>
                <a:gd name="T7" fmla="*/ 2147483647 h 1174"/>
                <a:gd name="T8" fmla="*/ 2147483647 w 1808"/>
                <a:gd name="T9" fmla="*/ 2147483647 h 1174"/>
                <a:gd name="T10" fmla="*/ 2147483647 w 1808"/>
                <a:gd name="T11" fmla="*/ 2147483647 h 1174"/>
                <a:gd name="T12" fmla="*/ 2147483647 w 1808"/>
                <a:gd name="T13" fmla="*/ 2147483647 h 1174"/>
                <a:gd name="T14" fmla="*/ 2147483647 w 1808"/>
                <a:gd name="T15" fmla="*/ 2147483647 h 1174"/>
                <a:gd name="T16" fmla="*/ 2147483647 w 1808"/>
                <a:gd name="T17" fmla="*/ 2147483647 h 1174"/>
                <a:gd name="T18" fmla="*/ 2147483647 w 1808"/>
                <a:gd name="T19" fmla="*/ 2147483647 h 1174"/>
                <a:gd name="T20" fmla="*/ 2147483647 w 1808"/>
                <a:gd name="T21" fmla="*/ 2147483647 h 1174"/>
                <a:gd name="T22" fmla="*/ 2147483647 w 1808"/>
                <a:gd name="T23" fmla="*/ 2147483647 h 1174"/>
                <a:gd name="T24" fmla="*/ 2147483647 w 1808"/>
                <a:gd name="T25" fmla="*/ 2147483647 h 1174"/>
                <a:gd name="T26" fmla="*/ 2147483647 w 1808"/>
                <a:gd name="T27" fmla="*/ 2147483647 h 1174"/>
                <a:gd name="T28" fmla="*/ 0 w 1808"/>
                <a:gd name="T29" fmla="*/ 2147483647 h 1174"/>
                <a:gd name="T30" fmla="*/ 2147483647 w 1808"/>
                <a:gd name="T31" fmla="*/ 2147483647 h 1174"/>
                <a:gd name="T32" fmla="*/ 2147483647 w 1808"/>
                <a:gd name="T33" fmla="*/ 2147483647 h 1174"/>
                <a:gd name="T34" fmla="*/ 2147483647 w 1808"/>
                <a:gd name="T35" fmla="*/ 2147483647 h 1174"/>
                <a:gd name="T36" fmla="*/ 2147483647 w 1808"/>
                <a:gd name="T37" fmla="*/ 2147483647 h 1174"/>
                <a:gd name="T38" fmla="*/ 2147483647 w 1808"/>
                <a:gd name="T39" fmla="*/ 2147483647 h 1174"/>
                <a:gd name="T40" fmla="*/ 2147483647 w 1808"/>
                <a:gd name="T41" fmla="*/ 2147483647 h 1174"/>
                <a:gd name="T42" fmla="*/ 2147483647 w 1808"/>
                <a:gd name="T43" fmla="*/ 2147483647 h 1174"/>
                <a:gd name="T44" fmla="*/ 2147483647 w 1808"/>
                <a:gd name="T45" fmla="*/ 2147483647 h 1174"/>
                <a:gd name="T46" fmla="*/ 2147483647 w 1808"/>
                <a:gd name="T47" fmla="*/ 2147483647 h 1174"/>
                <a:gd name="T48" fmla="*/ 2147483647 w 1808"/>
                <a:gd name="T49" fmla="*/ 2147483647 h 1174"/>
                <a:gd name="T50" fmla="*/ 2147483647 w 1808"/>
                <a:gd name="T51" fmla="*/ 2147483647 h 1174"/>
                <a:gd name="T52" fmla="*/ 2147483647 w 1808"/>
                <a:gd name="T53" fmla="*/ 2147483647 h 1174"/>
                <a:gd name="T54" fmla="*/ 2147483647 w 1808"/>
                <a:gd name="T55" fmla="*/ 2147483647 h 1174"/>
                <a:gd name="T56" fmla="*/ 2147483647 w 1808"/>
                <a:gd name="T57" fmla="*/ 2147483647 h 1174"/>
                <a:gd name="T58" fmla="*/ 2147483647 w 1808"/>
                <a:gd name="T59" fmla="*/ 2147483647 h 1174"/>
                <a:gd name="T60" fmla="*/ 2147483647 w 1808"/>
                <a:gd name="T61" fmla="*/ 2147483647 h 1174"/>
                <a:gd name="T62" fmla="*/ 2147483647 w 1808"/>
                <a:gd name="T63" fmla="*/ 2147483647 h 1174"/>
                <a:gd name="T64" fmla="*/ 2147483647 w 1808"/>
                <a:gd name="T65" fmla="*/ 2147483647 h 1174"/>
                <a:gd name="T66" fmla="*/ 2147483647 w 1808"/>
                <a:gd name="T67" fmla="*/ 2147483647 h 1174"/>
                <a:gd name="T68" fmla="*/ 2147483647 w 1808"/>
                <a:gd name="T69" fmla="*/ 2147483647 h 1174"/>
                <a:gd name="T70" fmla="*/ 2147483647 w 1808"/>
                <a:gd name="T71" fmla="*/ 2147483647 h 1174"/>
                <a:gd name="T72" fmla="*/ 2147483647 w 1808"/>
                <a:gd name="T73" fmla="*/ 2147483647 h 1174"/>
                <a:gd name="T74" fmla="*/ 2147483647 w 1808"/>
                <a:gd name="T75" fmla="*/ 2147483647 h 1174"/>
                <a:gd name="T76" fmla="*/ 2147483647 w 1808"/>
                <a:gd name="T77" fmla="*/ 2147483647 h 1174"/>
                <a:gd name="T78" fmla="*/ 2147483647 w 1808"/>
                <a:gd name="T79" fmla="*/ 2147483647 h 1174"/>
                <a:gd name="T80" fmla="*/ 2147483647 w 1808"/>
                <a:gd name="T81" fmla="*/ 2147483647 h 1174"/>
                <a:gd name="T82" fmla="*/ 2147483647 w 1808"/>
                <a:gd name="T83" fmla="*/ 2147483647 h 1174"/>
                <a:gd name="T84" fmla="*/ 2147483647 w 1808"/>
                <a:gd name="T85" fmla="*/ 2147483647 h 1174"/>
                <a:gd name="T86" fmla="*/ 2147483647 w 1808"/>
                <a:gd name="T87" fmla="*/ 2147483647 h 1174"/>
                <a:gd name="T88" fmla="*/ 2147483647 w 1808"/>
                <a:gd name="T89" fmla="*/ 2147483647 h 1174"/>
                <a:gd name="T90" fmla="*/ 2147483647 w 1808"/>
                <a:gd name="T91" fmla="*/ 2147483647 h 1174"/>
                <a:gd name="T92" fmla="*/ 2147483647 w 1808"/>
                <a:gd name="T93" fmla="*/ 2147483647 h 1174"/>
                <a:gd name="T94" fmla="*/ 2147483647 w 1808"/>
                <a:gd name="T95" fmla="*/ 2147483647 h 1174"/>
                <a:gd name="T96" fmla="*/ 2147483647 w 1808"/>
                <a:gd name="T97" fmla="*/ 2147483647 h 1174"/>
                <a:gd name="T98" fmla="*/ 2147483647 w 1808"/>
                <a:gd name="T99" fmla="*/ 2147483647 h 1174"/>
                <a:gd name="T100" fmla="*/ 2147483647 w 1808"/>
                <a:gd name="T101" fmla="*/ 2147483647 h 1174"/>
                <a:gd name="T102" fmla="*/ 2147483647 w 1808"/>
                <a:gd name="T103" fmla="*/ 2147483647 h 1174"/>
                <a:gd name="T104" fmla="*/ 2147483647 w 1808"/>
                <a:gd name="T105" fmla="*/ 2147483647 h 1174"/>
                <a:gd name="T106" fmla="*/ 2147483647 w 1808"/>
                <a:gd name="T107" fmla="*/ 2147483647 h 1174"/>
                <a:gd name="T108" fmla="*/ 2147483647 w 1808"/>
                <a:gd name="T109" fmla="*/ 2147483647 h 1174"/>
                <a:gd name="T110" fmla="*/ 2147483647 w 1808"/>
                <a:gd name="T111" fmla="*/ 2147483647 h 1174"/>
                <a:gd name="T112" fmla="*/ 2147483647 w 1808"/>
                <a:gd name="T113" fmla="*/ 2147483647 h 1174"/>
                <a:gd name="T114" fmla="*/ 2147483647 w 1808"/>
                <a:gd name="T115" fmla="*/ 2147483647 h 1174"/>
                <a:gd name="T116" fmla="*/ 2147483647 w 1808"/>
                <a:gd name="T117" fmla="*/ 2147483647 h 1174"/>
                <a:gd name="T118" fmla="*/ 2147483647 w 1808"/>
                <a:gd name="T119" fmla="*/ 2147483647 h 1174"/>
                <a:gd name="T120" fmla="*/ 2147483647 w 1808"/>
                <a:gd name="T121" fmla="*/ 2147483647 h 1174"/>
                <a:gd name="T122" fmla="*/ 2147483647 w 1808"/>
                <a:gd name="T123" fmla="*/ 2147483647 h 1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08"/>
                <a:gd name="T187" fmla="*/ 0 h 1174"/>
                <a:gd name="T188" fmla="*/ 1808 w 1808"/>
                <a:gd name="T189" fmla="*/ 1174 h 1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08" h="1174">
                  <a:moveTo>
                    <a:pt x="751" y="1170"/>
                  </a:moveTo>
                  <a:lnTo>
                    <a:pt x="751" y="1166"/>
                  </a:lnTo>
                  <a:lnTo>
                    <a:pt x="747" y="1166"/>
                  </a:lnTo>
                  <a:lnTo>
                    <a:pt x="727" y="1162"/>
                  </a:lnTo>
                  <a:lnTo>
                    <a:pt x="702" y="1149"/>
                  </a:lnTo>
                  <a:lnTo>
                    <a:pt x="690" y="1149"/>
                  </a:lnTo>
                  <a:lnTo>
                    <a:pt x="682" y="1149"/>
                  </a:lnTo>
                  <a:lnTo>
                    <a:pt x="670" y="1158"/>
                  </a:lnTo>
                  <a:lnTo>
                    <a:pt x="666" y="1166"/>
                  </a:lnTo>
                  <a:lnTo>
                    <a:pt x="658" y="1166"/>
                  </a:lnTo>
                  <a:lnTo>
                    <a:pt x="646" y="1166"/>
                  </a:lnTo>
                  <a:lnTo>
                    <a:pt x="630" y="1149"/>
                  </a:lnTo>
                  <a:lnTo>
                    <a:pt x="622" y="1137"/>
                  </a:lnTo>
                  <a:lnTo>
                    <a:pt x="614" y="1129"/>
                  </a:lnTo>
                  <a:lnTo>
                    <a:pt x="610" y="1125"/>
                  </a:lnTo>
                  <a:lnTo>
                    <a:pt x="602" y="1121"/>
                  </a:lnTo>
                  <a:lnTo>
                    <a:pt x="598" y="1117"/>
                  </a:lnTo>
                  <a:lnTo>
                    <a:pt x="593" y="1117"/>
                  </a:lnTo>
                  <a:lnTo>
                    <a:pt x="585" y="1113"/>
                  </a:lnTo>
                  <a:lnTo>
                    <a:pt x="585" y="1101"/>
                  </a:lnTo>
                  <a:lnTo>
                    <a:pt x="585" y="1089"/>
                  </a:lnTo>
                  <a:lnTo>
                    <a:pt x="593" y="1085"/>
                  </a:lnTo>
                  <a:lnTo>
                    <a:pt x="593" y="1081"/>
                  </a:lnTo>
                  <a:lnTo>
                    <a:pt x="593" y="1061"/>
                  </a:lnTo>
                  <a:lnTo>
                    <a:pt x="598" y="1032"/>
                  </a:lnTo>
                  <a:lnTo>
                    <a:pt x="585" y="1024"/>
                  </a:lnTo>
                  <a:lnTo>
                    <a:pt x="581" y="1020"/>
                  </a:lnTo>
                  <a:lnTo>
                    <a:pt x="569" y="1016"/>
                  </a:lnTo>
                  <a:lnTo>
                    <a:pt x="557" y="1016"/>
                  </a:lnTo>
                  <a:lnTo>
                    <a:pt x="553" y="1012"/>
                  </a:lnTo>
                  <a:lnTo>
                    <a:pt x="545" y="996"/>
                  </a:lnTo>
                  <a:lnTo>
                    <a:pt x="545" y="988"/>
                  </a:lnTo>
                  <a:lnTo>
                    <a:pt x="545" y="976"/>
                  </a:lnTo>
                  <a:lnTo>
                    <a:pt x="549" y="968"/>
                  </a:lnTo>
                  <a:lnTo>
                    <a:pt x="553" y="964"/>
                  </a:lnTo>
                  <a:lnTo>
                    <a:pt x="553" y="952"/>
                  </a:lnTo>
                  <a:lnTo>
                    <a:pt x="553" y="932"/>
                  </a:lnTo>
                  <a:lnTo>
                    <a:pt x="549" y="915"/>
                  </a:lnTo>
                  <a:lnTo>
                    <a:pt x="545" y="895"/>
                  </a:lnTo>
                  <a:lnTo>
                    <a:pt x="545" y="867"/>
                  </a:lnTo>
                  <a:lnTo>
                    <a:pt x="545" y="839"/>
                  </a:lnTo>
                  <a:lnTo>
                    <a:pt x="541" y="835"/>
                  </a:lnTo>
                  <a:lnTo>
                    <a:pt x="541" y="831"/>
                  </a:lnTo>
                  <a:lnTo>
                    <a:pt x="541" y="811"/>
                  </a:lnTo>
                  <a:lnTo>
                    <a:pt x="541" y="786"/>
                  </a:lnTo>
                  <a:lnTo>
                    <a:pt x="529" y="774"/>
                  </a:lnTo>
                  <a:lnTo>
                    <a:pt x="521" y="758"/>
                  </a:lnTo>
                  <a:lnTo>
                    <a:pt x="517" y="750"/>
                  </a:lnTo>
                  <a:lnTo>
                    <a:pt x="509" y="746"/>
                  </a:lnTo>
                  <a:lnTo>
                    <a:pt x="493" y="746"/>
                  </a:lnTo>
                  <a:lnTo>
                    <a:pt x="472" y="742"/>
                  </a:lnTo>
                  <a:lnTo>
                    <a:pt x="456" y="726"/>
                  </a:lnTo>
                  <a:lnTo>
                    <a:pt x="432" y="710"/>
                  </a:lnTo>
                  <a:lnTo>
                    <a:pt x="432" y="702"/>
                  </a:lnTo>
                  <a:lnTo>
                    <a:pt x="432" y="698"/>
                  </a:lnTo>
                  <a:lnTo>
                    <a:pt x="412" y="677"/>
                  </a:lnTo>
                  <a:lnTo>
                    <a:pt x="408" y="669"/>
                  </a:lnTo>
                  <a:lnTo>
                    <a:pt x="384" y="669"/>
                  </a:lnTo>
                  <a:lnTo>
                    <a:pt x="364" y="669"/>
                  </a:lnTo>
                  <a:lnTo>
                    <a:pt x="347" y="685"/>
                  </a:lnTo>
                  <a:lnTo>
                    <a:pt x="327" y="694"/>
                  </a:lnTo>
                  <a:lnTo>
                    <a:pt x="319" y="694"/>
                  </a:lnTo>
                  <a:lnTo>
                    <a:pt x="311" y="698"/>
                  </a:lnTo>
                  <a:lnTo>
                    <a:pt x="311" y="690"/>
                  </a:lnTo>
                  <a:lnTo>
                    <a:pt x="303" y="673"/>
                  </a:lnTo>
                  <a:lnTo>
                    <a:pt x="295" y="653"/>
                  </a:lnTo>
                  <a:lnTo>
                    <a:pt x="283" y="625"/>
                  </a:lnTo>
                  <a:lnTo>
                    <a:pt x="271" y="613"/>
                  </a:lnTo>
                  <a:lnTo>
                    <a:pt x="263" y="601"/>
                  </a:lnTo>
                  <a:lnTo>
                    <a:pt x="243" y="597"/>
                  </a:lnTo>
                  <a:lnTo>
                    <a:pt x="218" y="593"/>
                  </a:lnTo>
                  <a:lnTo>
                    <a:pt x="214" y="589"/>
                  </a:lnTo>
                  <a:lnTo>
                    <a:pt x="206" y="585"/>
                  </a:lnTo>
                  <a:lnTo>
                    <a:pt x="198" y="568"/>
                  </a:lnTo>
                  <a:lnTo>
                    <a:pt x="182" y="552"/>
                  </a:lnTo>
                  <a:lnTo>
                    <a:pt x="178" y="552"/>
                  </a:lnTo>
                  <a:lnTo>
                    <a:pt x="170" y="548"/>
                  </a:lnTo>
                  <a:lnTo>
                    <a:pt x="158" y="532"/>
                  </a:lnTo>
                  <a:lnTo>
                    <a:pt x="154" y="516"/>
                  </a:lnTo>
                  <a:lnTo>
                    <a:pt x="150" y="500"/>
                  </a:lnTo>
                  <a:lnTo>
                    <a:pt x="146" y="488"/>
                  </a:lnTo>
                  <a:lnTo>
                    <a:pt x="134" y="480"/>
                  </a:lnTo>
                  <a:lnTo>
                    <a:pt x="130" y="468"/>
                  </a:lnTo>
                  <a:lnTo>
                    <a:pt x="101" y="447"/>
                  </a:lnTo>
                  <a:lnTo>
                    <a:pt x="89" y="431"/>
                  </a:lnTo>
                  <a:lnTo>
                    <a:pt x="57" y="431"/>
                  </a:lnTo>
                  <a:lnTo>
                    <a:pt x="17" y="431"/>
                  </a:lnTo>
                  <a:lnTo>
                    <a:pt x="9" y="415"/>
                  </a:lnTo>
                  <a:lnTo>
                    <a:pt x="0" y="403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9" y="371"/>
                  </a:lnTo>
                  <a:lnTo>
                    <a:pt x="21" y="359"/>
                  </a:lnTo>
                  <a:lnTo>
                    <a:pt x="25" y="343"/>
                  </a:lnTo>
                  <a:lnTo>
                    <a:pt x="29" y="339"/>
                  </a:lnTo>
                  <a:lnTo>
                    <a:pt x="73" y="334"/>
                  </a:lnTo>
                  <a:lnTo>
                    <a:pt x="89" y="330"/>
                  </a:lnTo>
                  <a:lnTo>
                    <a:pt x="101" y="330"/>
                  </a:lnTo>
                  <a:lnTo>
                    <a:pt x="121" y="330"/>
                  </a:lnTo>
                  <a:lnTo>
                    <a:pt x="146" y="322"/>
                  </a:lnTo>
                  <a:lnTo>
                    <a:pt x="150" y="314"/>
                  </a:lnTo>
                  <a:lnTo>
                    <a:pt x="162" y="314"/>
                  </a:lnTo>
                  <a:lnTo>
                    <a:pt x="170" y="310"/>
                  </a:lnTo>
                  <a:lnTo>
                    <a:pt x="178" y="302"/>
                  </a:lnTo>
                  <a:lnTo>
                    <a:pt x="182" y="298"/>
                  </a:lnTo>
                  <a:lnTo>
                    <a:pt x="186" y="290"/>
                  </a:lnTo>
                  <a:lnTo>
                    <a:pt x="194" y="278"/>
                  </a:lnTo>
                  <a:lnTo>
                    <a:pt x="194" y="230"/>
                  </a:lnTo>
                  <a:lnTo>
                    <a:pt x="194" y="189"/>
                  </a:lnTo>
                  <a:lnTo>
                    <a:pt x="194" y="177"/>
                  </a:lnTo>
                  <a:lnTo>
                    <a:pt x="198" y="177"/>
                  </a:lnTo>
                  <a:lnTo>
                    <a:pt x="206" y="177"/>
                  </a:lnTo>
                  <a:lnTo>
                    <a:pt x="214" y="177"/>
                  </a:lnTo>
                  <a:lnTo>
                    <a:pt x="230" y="165"/>
                  </a:lnTo>
                  <a:lnTo>
                    <a:pt x="238" y="161"/>
                  </a:lnTo>
                  <a:lnTo>
                    <a:pt x="247" y="149"/>
                  </a:lnTo>
                  <a:lnTo>
                    <a:pt x="251" y="117"/>
                  </a:lnTo>
                  <a:lnTo>
                    <a:pt x="259" y="117"/>
                  </a:lnTo>
                  <a:lnTo>
                    <a:pt x="263" y="113"/>
                  </a:lnTo>
                  <a:lnTo>
                    <a:pt x="275" y="105"/>
                  </a:lnTo>
                  <a:lnTo>
                    <a:pt x="295" y="100"/>
                  </a:lnTo>
                  <a:lnTo>
                    <a:pt x="299" y="92"/>
                  </a:lnTo>
                  <a:lnTo>
                    <a:pt x="311" y="84"/>
                  </a:lnTo>
                  <a:lnTo>
                    <a:pt x="315" y="72"/>
                  </a:lnTo>
                  <a:lnTo>
                    <a:pt x="319" y="60"/>
                  </a:lnTo>
                  <a:lnTo>
                    <a:pt x="335" y="36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80" y="20"/>
                  </a:lnTo>
                  <a:lnTo>
                    <a:pt x="384" y="40"/>
                  </a:lnTo>
                  <a:lnTo>
                    <a:pt x="384" y="48"/>
                  </a:lnTo>
                  <a:lnTo>
                    <a:pt x="380" y="52"/>
                  </a:lnTo>
                  <a:lnTo>
                    <a:pt x="380" y="60"/>
                  </a:lnTo>
                  <a:lnTo>
                    <a:pt x="364" y="64"/>
                  </a:lnTo>
                  <a:lnTo>
                    <a:pt x="355" y="68"/>
                  </a:lnTo>
                  <a:lnTo>
                    <a:pt x="351" y="72"/>
                  </a:lnTo>
                  <a:lnTo>
                    <a:pt x="347" y="76"/>
                  </a:lnTo>
                  <a:lnTo>
                    <a:pt x="347" y="100"/>
                  </a:lnTo>
                  <a:lnTo>
                    <a:pt x="347" y="117"/>
                  </a:lnTo>
                  <a:lnTo>
                    <a:pt x="351" y="121"/>
                  </a:lnTo>
                  <a:lnTo>
                    <a:pt x="359" y="125"/>
                  </a:lnTo>
                  <a:lnTo>
                    <a:pt x="368" y="125"/>
                  </a:lnTo>
                  <a:lnTo>
                    <a:pt x="380" y="129"/>
                  </a:lnTo>
                  <a:lnTo>
                    <a:pt x="408" y="149"/>
                  </a:lnTo>
                  <a:lnTo>
                    <a:pt x="432" y="165"/>
                  </a:lnTo>
                  <a:lnTo>
                    <a:pt x="460" y="173"/>
                  </a:lnTo>
                  <a:lnTo>
                    <a:pt x="493" y="177"/>
                  </a:lnTo>
                  <a:lnTo>
                    <a:pt x="533" y="177"/>
                  </a:lnTo>
                  <a:lnTo>
                    <a:pt x="577" y="177"/>
                  </a:lnTo>
                  <a:lnTo>
                    <a:pt x="602" y="173"/>
                  </a:lnTo>
                  <a:lnTo>
                    <a:pt x="622" y="161"/>
                  </a:lnTo>
                  <a:lnTo>
                    <a:pt x="634" y="141"/>
                  </a:lnTo>
                  <a:lnTo>
                    <a:pt x="650" y="121"/>
                  </a:lnTo>
                  <a:lnTo>
                    <a:pt x="650" y="100"/>
                  </a:lnTo>
                  <a:lnTo>
                    <a:pt x="638" y="60"/>
                  </a:lnTo>
                  <a:lnTo>
                    <a:pt x="634" y="44"/>
                  </a:lnTo>
                  <a:lnTo>
                    <a:pt x="630" y="28"/>
                  </a:lnTo>
                  <a:lnTo>
                    <a:pt x="622" y="24"/>
                  </a:lnTo>
                  <a:lnTo>
                    <a:pt x="614" y="20"/>
                  </a:lnTo>
                  <a:lnTo>
                    <a:pt x="614" y="12"/>
                  </a:lnTo>
                  <a:lnTo>
                    <a:pt x="622" y="0"/>
                  </a:lnTo>
                  <a:lnTo>
                    <a:pt x="646" y="12"/>
                  </a:lnTo>
                  <a:lnTo>
                    <a:pt x="694" y="28"/>
                  </a:lnTo>
                  <a:lnTo>
                    <a:pt x="715" y="44"/>
                  </a:lnTo>
                  <a:lnTo>
                    <a:pt x="731" y="64"/>
                  </a:lnTo>
                  <a:lnTo>
                    <a:pt x="739" y="76"/>
                  </a:lnTo>
                  <a:lnTo>
                    <a:pt x="743" y="80"/>
                  </a:lnTo>
                  <a:lnTo>
                    <a:pt x="743" y="100"/>
                  </a:lnTo>
                  <a:lnTo>
                    <a:pt x="743" y="121"/>
                  </a:lnTo>
                  <a:lnTo>
                    <a:pt x="731" y="137"/>
                  </a:lnTo>
                  <a:lnTo>
                    <a:pt x="727" y="141"/>
                  </a:lnTo>
                  <a:lnTo>
                    <a:pt x="723" y="157"/>
                  </a:lnTo>
                  <a:lnTo>
                    <a:pt x="719" y="173"/>
                  </a:lnTo>
                  <a:lnTo>
                    <a:pt x="719" y="177"/>
                  </a:lnTo>
                  <a:lnTo>
                    <a:pt x="719" y="189"/>
                  </a:lnTo>
                  <a:lnTo>
                    <a:pt x="731" y="205"/>
                  </a:lnTo>
                  <a:lnTo>
                    <a:pt x="747" y="222"/>
                  </a:lnTo>
                  <a:lnTo>
                    <a:pt x="755" y="226"/>
                  </a:lnTo>
                  <a:lnTo>
                    <a:pt x="767" y="230"/>
                  </a:lnTo>
                  <a:lnTo>
                    <a:pt x="775" y="238"/>
                  </a:lnTo>
                  <a:lnTo>
                    <a:pt x="779" y="250"/>
                  </a:lnTo>
                  <a:lnTo>
                    <a:pt x="779" y="270"/>
                  </a:lnTo>
                  <a:lnTo>
                    <a:pt x="783" y="290"/>
                  </a:lnTo>
                  <a:lnTo>
                    <a:pt x="771" y="298"/>
                  </a:lnTo>
                  <a:lnTo>
                    <a:pt x="763" y="310"/>
                  </a:lnTo>
                  <a:lnTo>
                    <a:pt x="747" y="318"/>
                  </a:lnTo>
                  <a:lnTo>
                    <a:pt x="739" y="326"/>
                  </a:lnTo>
                  <a:lnTo>
                    <a:pt x="739" y="330"/>
                  </a:lnTo>
                  <a:lnTo>
                    <a:pt x="731" y="334"/>
                  </a:lnTo>
                  <a:lnTo>
                    <a:pt x="719" y="343"/>
                  </a:lnTo>
                  <a:lnTo>
                    <a:pt x="698" y="359"/>
                  </a:lnTo>
                  <a:lnTo>
                    <a:pt x="698" y="363"/>
                  </a:lnTo>
                  <a:lnTo>
                    <a:pt x="698" y="367"/>
                  </a:lnTo>
                  <a:lnTo>
                    <a:pt x="698" y="391"/>
                  </a:lnTo>
                  <a:lnTo>
                    <a:pt x="698" y="411"/>
                  </a:lnTo>
                  <a:lnTo>
                    <a:pt x="710" y="415"/>
                  </a:lnTo>
                  <a:lnTo>
                    <a:pt x="723" y="423"/>
                  </a:lnTo>
                  <a:lnTo>
                    <a:pt x="731" y="447"/>
                  </a:lnTo>
                  <a:lnTo>
                    <a:pt x="747" y="476"/>
                  </a:lnTo>
                  <a:lnTo>
                    <a:pt x="755" y="480"/>
                  </a:lnTo>
                  <a:lnTo>
                    <a:pt x="775" y="484"/>
                  </a:lnTo>
                  <a:lnTo>
                    <a:pt x="803" y="484"/>
                  </a:lnTo>
                  <a:lnTo>
                    <a:pt x="840" y="484"/>
                  </a:lnTo>
                  <a:lnTo>
                    <a:pt x="868" y="492"/>
                  </a:lnTo>
                  <a:lnTo>
                    <a:pt x="904" y="496"/>
                  </a:lnTo>
                  <a:lnTo>
                    <a:pt x="908" y="500"/>
                  </a:lnTo>
                  <a:lnTo>
                    <a:pt x="912" y="504"/>
                  </a:lnTo>
                  <a:lnTo>
                    <a:pt x="912" y="536"/>
                  </a:lnTo>
                  <a:lnTo>
                    <a:pt x="916" y="568"/>
                  </a:lnTo>
                  <a:lnTo>
                    <a:pt x="920" y="577"/>
                  </a:lnTo>
                  <a:lnTo>
                    <a:pt x="924" y="585"/>
                  </a:lnTo>
                  <a:lnTo>
                    <a:pt x="948" y="613"/>
                  </a:lnTo>
                  <a:lnTo>
                    <a:pt x="973" y="637"/>
                  </a:lnTo>
                  <a:lnTo>
                    <a:pt x="977" y="641"/>
                  </a:lnTo>
                  <a:lnTo>
                    <a:pt x="977" y="653"/>
                  </a:lnTo>
                  <a:lnTo>
                    <a:pt x="989" y="661"/>
                  </a:lnTo>
                  <a:lnTo>
                    <a:pt x="993" y="669"/>
                  </a:lnTo>
                  <a:lnTo>
                    <a:pt x="1001" y="669"/>
                  </a:lnTo>
                  <a:lnTo>
                    <a:pt x="1013" y="669"/>
                  </a:lnTo>
                  <a:lnTo>
                    <a:pt x="1021" y="665"/>
                  </a:lnTo>
                  <a:lnTo>
                    <a:pt x="1025" y="661"/>
                  </a:lnTo>
                  <a:lnTo>
                    <a:pt x="1029" y="657"/>
                  </a:lnTo>
                  <a:lnTo>
                    <a:pt x="1037" y="649"/>
                  </a:lnTo>
                  <a:lnTo>
                    <a:pt x="1053" y="649"/>
                  </a:lnTo>
                  <a:lnTo>
                    <a:pt x="1074" y="649"/>
                  </a:lnTo>
                  <a:lnTo>
                    <a:pt x="1110" y="653"/>
                  </a:lnTo>
                  <a:lnTo>
                    <a:pt x="1142" y="657"/>
                  </a:lnTo>
                  <a:lnTo>
                    <a:pt x="1146" y="657"/>
                  </a:lnTo>
                  <a:lnTo>
                    <a:pt x="1150" y="661"/>
                  </a:lnTo>
                  <a:lnTo>
                    <a:pt x="1166" y="661"/>
                  </a:lnTo>
                  <a:lnTo>
                    <a:pt x="1178" y="661"/>
                  </a:lnTo>
                  <a:lnTo>
                    <a:pt x="1186" y="669"/>
                  </a:lnTo>
                  <a:lnTo>
                    <a:pt x="1186" y="677"/>
                  </a:lnTo>
                  <a:lnTo>
                    <a:pt x="1195" y="690"/>
                  </a:lnTo>
                  <a:lnTo>
                    <a:pt x="1199" y="698"/>
                  </a:lnTo>
                  <a:lnTo>
                    <a:pt x="1199" y="722"/>
                  </a:lnTo>
                  <a:lnTo>
                    <a:pt x="1203" y="738"/>
                  </a:lnTo>
                  <a:lnTo>
                    <a:pt x="1219" y="758"/>
                  </a:lnTo>
                  <a:lnTo>
                    <a:pt x="1231" y="762"/>
                  </a:lnTo>
                  <a:lnTo>
                    <a:pt x="1267" y="778"/>
                  </a:lnTo>
                  <a:lnTo>
                    <a:pt x="1308" y="794"/>
                  </a:lnTo>
                  <a:lnTo>
                    <a:pt x="1312" y="794"/>
                  </a:lnTo>
                  <a:lnTo>
                    <a:pt x="1316" y="798"/>
                  </a:lnTo>
                  <a:lnTo>
                    <a:pt x="1340" y="811"/>
                  </a:lnTo>
                  <a:lnTo>
                    <a:pt x="1356" y="811"/>
                  </a:lnTo>
                  <a:lnTo>
                    <a:pt x="1360" y="811"/>
                  </a:lnTo>
                  <a:lnTo>
                    <a:pt x="1368" y="802"/>
                  </a:lnTo>
                  <a:lnTo>
                    <a:pt x="1376" y="798"/>
                  </a:lnTo>
                  <a:lnTo>
                    <a:pt x="1388" y="794"/>
                  </a:lnTo>
                  <a:lnTo>
                    <a:pt x="1396" y="782"/>
                  </a:lnTo>
                  <a:lnTo>
                    <a:pt x="1400" y="774"/>
                  </a:lnTo>
                  <a:lnTo>
                    <a:pt x="1408" y="750"/>
                  </a:lnTo>
                  <a:lnTo>
                    <a:pt x="1412" y="726"/>
                  </a:lnTo>
                  <a:lnTo>
                    <a:pt x="1416" y="714"/>
                  </a:lnTo>
                  <a:lnTo>
                    <a:pt x="1425" y="710"/>
                  </a:lnTo>
                  <a:lnTo>
                    <a:pt x="1445" y="702"/>
                  </a:lnTo>
                  <a:lnTo>
                    <a:pt x="1469" y="698"/>
                  </a:lnTo>
                  <a:lnTo>
                    <a:pt x="1477" y="677"/>
                  </a:lnTo>
                  <a:lnTo>
                    <a:pt x="1489" y="665"/>
                  </a:lnTo>
                  <a:lnTo>
                    <a:pt x="1497" y="661"/>
                  </a:lnTo>
                  <a:lnTo>
                    <a:pt x="1501" y="657"/>
                  </a:lnTo>
                  <a:lnTo>
                    <a:pt x="1513" y="653"/>
                  </a:lnTo>
                  <a:lnTo>
                    <a:pt x="1533" y="653"/>
                  </a:lnTo>
                  <a:lnTo>
                    <a:pt x="1586" y="657"/>
                  </a:lnTo>
                  <a:lnTo>
                    <a:pt x="1602" y="661"/>
                  </a:lnTo>
                  <a:lnTo>
                    <a:pt x="1618" y="653"/>
                  </a:lnTo>
                  <a:lnTo>
                    <a:pt x="1626" y="641"/>
                  </a:lnTo>
                  <a:lnTo>
                    <a:pt x="1638" y="629"/>
                  </a:lnTo>
                  <a:lnTo>
                    <a:pt x="1646" y="621"/>
                  </a:lnTo>
                  <a:lnTo>
                    <a:pt x="1658" y="621"/>
                  </a:lnTo>
                  <a:lnTo>
                    <a:pt x="1683" y="625"/>
                  </a:lnTo>
                  <a:lnTo>
                    <a:pt x="1683" y="629"/>
                  </a:lnTo>
                  <a:lnTo>
                    <a:pt x="1703" y="629"/>
                  </a:lnTo>
                  <a:lnTo>
                    <a:pt x="1715" y="629"/>
                  </a:lnTo>
                  <a:lnTo>
                    <a:pt x="1727" y="621"/>
                  </a:lnTo>
                  <a:lnTo>
                    <a:pt x="1735" y="613"/>
                  </a:lnTo>
                  <a:lnTo>
                    <a:pt x="1743" y="597"/>
                  </a:lnTo>
                  <a:lnTo>
                    <a:pt x="1751" y="581"/>
                  </a:lnTo>
                  <a:lnTo>
                    <a:pt x="1763" y="581"/>
                  </a:lnTo>
                  <a:lnTo>
                    <a:pt x="1780" y="585"/>
                  </a:lnTo>
                  <a:lnTo>
                    <a:pt x="1792" y="597"/>
                  </a:lnTo>
                  <a:lnTo>
                    <a:pt x="1808" y="609"/>
                  </a:lnTo>
                  <a:lnTo>
                    <a:pt x="1808" y="625"/>
                  </a:lnTo>
                  <a:lnTo>
                    <a:pt x="1808" y="641"/>
                  </a:lnTo>
                  <a:lnTo>
                    <a:pt x="1800" y="669"/>
                  </a:lnTo>
                  <a:lnTo>
                    <a:pt x="1792" y="690"/>
                  </a:lnTo>
                  <a:lnTo>
                    <a:pt x="1780" y="702"/>
                  </a:lnTo>
                  <a:lnTo>
                    <a:pt x="1755" y="722"/>
                  </a:lnTo>
                  <a:lnTo>
                    <a:pt x="1743" y="722"/>
                  </a:lnTo>
                  <a:lnTo>
                    <a:pt x="1727" y="726"/>
                  </a:lnTo>
                  <a:lnTo>
                    <a:pt x="1719" y="726"/>
                  </a:lnTo>
                  <a:lnTo>
                    <a:pt x="1699" y="738"/>
                  </a:lnTo>
                  <a:lnTo>
                    <a:pt x="1691" y="750"/>
                  </a:lnTo>
                  <a:lnTo>
                    <a:pt x="1675" y="762"/>
                  </a:lnTo>
                  <a:lnTo>
                    <a:pt x="1646" y="762"/>
                  </a:lnTo>
                  <a:lnTo>
                    <a:pt x="1618" y="770"/>
                  </a:lnTo>
                  <a:lnTo>
                    <a:pt x="1602" y="778"/>
                  </a:lnTo>
                  <a:lnTo>
                    <a:pt x="1590" y="790"/>
                  </a:lnTo>
                  <a:lnTo>
                    <a:pt x="1586" y="802"/>
                  </a:lnTo>
                  <a:lnTo>
                    <a:pt x="1574" y="823"/>
                  </a:lnTo>
                  <a:lnTo>
                    <a:pt x="1566" y="831"/>
                  </a:lnTo>
                  <a:lnTo>
                    <a:pt x="1558" y="839"/>
                  </a:lnTo>
                  <a:lnTo>
                    <a:pt x="1533" y="839"/>
                  </a:lnTo>
                  <a:lnTo>
                    <a:pt x="1509" y="839"/>
                  </a:lnTo>
                  <a:lnTo>
                    <a:pt x="1489" y="851"/>
                  </a:lnTo>
                  <a:lnTo>
                    <a:pt x="1477" y="867"/>
                  </a:lnTo>
                  <a:lnTo>
                    <a:pt x="1477" y="871"/>
                  </a:lnTo>
                  <a:lnTo>
                    <a:pt x="1473" y="871"/>
                  </a:lnTo>
                  <a:lnTo>
                    <a:pt x="1457" y="891"/>
                  </a:lnTo>
                  <a:lnTo>
                    <a:pt x="1445" y="903"/>
                  </a:lnTo>
                  <a:lnTo>
                    <a:pt x="1437" y="903"/>
                  </a:lnTo>
                  <a:lnTo>
                    <a:pt x="1420" y="903"/>
                  </a:lnTo>
                  <a:lnTo>
                    <a:pt x="1412" y="895"/>
                  </a:lnTo>
                  <a:lnTo>
                    <a:pt x="1400" y="891"/>
                  </a:lnTo>
                  <a:lnTo>
                    <a:pt x="1380" y="891"/>
                  </a:lnTo>
                  <a:lnTo>
                    <a:pt x="1364" y="891"/>
                  </a:lnTo>
                  <a:lnTo>
                    <a:pt x="1360" y="883"/>
                  </a:lnTo>
                  <a:lnTo>
                    <a:pt x="1356" y="879"/>
                  </a:lnTo>
                  <a:lnTo>
                    <a:pt x="1348" y="867"/>
                  </a:lnTo>
                  <a:lnTo>
                    <a:pt x="1348" y="847"/>
                  </a:lnTo>
                  <a:lnTo>
                    <a:pt x="1344" y="843"/>
                  </a:lnTo>
                  <a:lnTo>
                    <a:pt x="1340" y="839"/>
                  </a:lnTo>
                  <a:lnTo>
                    <a:pt x="1279" y="823"/>
                  </a:lnTo>
                  <a:lnTo>
                    <a:pt x="1219" y="802"/>
                  </a:lnTo>
                  <a:lnTo>
                    <a:pt x="1207" y="802"/>
                  </a:lnTo>
                  <a:lnTo>
                    <a:pt x="1203" y="802"/>
                  </a:lnTo>
                  <a:lnTo>
                    <a:pt x="1195" y="811"/>
                  </a:lnTo>
                  <a:lnTo>
                    <a:pt x="1191" y="815"/>
                  </a:lnTo>
                  <a:lnTo>
                    <a:pt x="1186" y="827"/>
                  </a:lnTo>
                  <a:lnTo>
                    <a:pt x="1178" y="839"/>
                  </a:lnTo>
                  <a:lnTo>
                    <a:pt x="1178" y="843"/>
                  </a:lnTo>
                  <a:lnTo>
                    <a:pt x="1174" y="847"/>
                  </a:lnTo>
                  <a:lnTo>
                    <a:pt x="1150" y="859"/>
                  </a:lnTo>
                  <a:lnTo>
                    <a:pt x="1142" y="863"/>
                  </a:lnTo>
                  <a:lnTo>
                    <a:pt x="1126" y="867"/>
                  </a:lnTo>
                  <a:lnTo>
                    <a:pt x="1110" y="871"/>
                  </a:lnTo>
                  <a:lnTo>
                    <a:pt x="1106" y="875"/>
                  </a:lnTo>
                  <a:lnTo>
                    <a:pt x="1102" y="879"/>
                  </a:lnTo>
                  <a:lnTo>
                    <a:pt x="1102" y="928"/>
                  </a:lnTo>
                  <a:lnTo>
                    <a:pt x="1098" y="968"/>
                  </a:lnTo>
                  <a:lnTo>
                    <a:pt x="1090" y="980"/>
                  </a:lnTo>
                  <a:lnTo>
                    <a:pt x="1082" y="980"/>
                  </a:lnTo>
                  <a:lnTo>
                    <a:pt x="1057" y="992"/>
                  </a:lnTo>
                  <a:lnTo>
                    <a:pt x="1029" y="996"/>
                  </a:lnTo>
                  <a:lnTo>
                    <a:pt x="1013" y="1004"/>
                  </a:lnTo>
                  <a:lnTo>
                    <a:pt x="1001" y="1016"/>
                  </a:lnTo>
                  <a:lnTo>
                    <a:pt x="993" y="1016"/>
                  </a:lnTo>
                  <a:lnTo>
                    <a:pt x="989" y="1020"/>
                  </a:lnTo>
                  <a:lnTo>
                    <a:pt x="973" y="1016"/>
                  </a:lnTo>
                  <a:lnTo>
                    <a:pt x="961" y="1004"/>
                  </a:lnTo>
                  <a:lnTo>
                    <a:pt x="957" y="996"/>
                  </a:lnTo>
                  <a:lnTo>
                    <a:pt x="940" y="988"/>
                  </a:lnTo>
                  <a:lnTo>
                    <a:pt x="928" y="968"/>
                  </a:lnTo>
                  <a:lnTo>
                    <a:pt x="920" y="952"/>
                  </a:lnTo>
                  <a:lnTo>
                    <a:pt x="916" y="944"/>
                  </a:lnTo>
                  <a:lnTo>
                    <a:pt x="912" y="944"/>
                  </a:lnTo>
                  <a:lnTo>
                    <a:pt x="856" y="964"/>
                  </a:lnTo>
                  <a:lnTo>
                    <a:pt x="848" y="964"/>
                  </a:lnTo>
                  <a:lnTo>
                    <a:pt x="827" y="964"/>
                  </a:lnTo>
                  <a:lnTo>
                    <a:pt x="823" y="964"/>
                  </a:lnTo>
                  <a:lnTo>
                    <a:pt x="823" y="976"/>
                  </a:lnTo>
                  <a:lnTo>
                    <a:pt x="815" y="988"/>
                  </a:lnTo>
                  <a:lnTo>
                    <a:pt x="815" y="1020"/>
                  </a:lnTo>
                  <a:lnTo>
                    <a:pt x="815" y="1049"/>
                  </a:lnTo>
                  <a:lnTo>
                    <a:pt x="831" y="1061"/>
                  </a:lnTo>
                  <a:lnTo>
                    <a:pt x="848" y="1077"/>
                  </a:lnTo>
                  <a:lnTo>
                    <a:pt x="848" y="1085"/>
                  </a:lnTo>
                  <a:lnTo>
                    <a:pt x="848" y="1097"/>
                  </a:lnTo>
                  <a:lnTo>
                    <a:pt x="815" y="1129"/>
                  </a:lnTo>
                  <a:lnTo>
                    <a:pt x="783" y="1162"/>
                  </a:lnTo>
                  <a:lnTo>
                    <a:pt x="771" y="1166"/>
                  </a:lnTo>
                  <a:lnTo>
                    <a:pt x="763" y="1174"/>
                  </a:lnTo>
                  <a:lnTo>
                    <a:pt x="755" y="1170"/>
                  </a:lnTo>
                  <a:lnTo>
                    <a:pt x="751" y="117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7962931" y="2576712"/>
              <a:ext cx="1057275" cy="1163638"/>
              <a:chOff x="19880" y="4917"/>
              <a:chExt cx="2531" cy="2871"/>
            </a:xfrm>
            <a:solidFill>
              <a:srgbClr val="CCFFCC"/>
            </a:solidFill>
          </p:grpSpPr>
          <p:sp>
            <p:nvSpPr>
              <p:cNvPr id="113" name="Freeform 63"/>
              <p:cNvSpPr>
                <a:spLocks/>
              </p:cNvSpPr>
              <p:nvPr/>
            </p:nvSpPr>
            <p:spPr bwMode="auto">
              <a:xfrm>
                <a:off x="19880" y="5186"/>
                <a:ext cx="2531" cy="2602"/>
              </a:xfrm>
              <a:custGeom>
                <a:avLst/>
                <a:gdLst/>
                <a:ahLst/>
                <a:cxnLst>
                  <a:cxn ang="0">
                    <a:pos x="609" y="1190"/>
                  </a:cxn>
                  <a:cxn ang="0">
                    <a:pos x="573" y="1170"/>
                  </a:cxn>
                  <a:cxn ang="0">
                    <a:pos x="544" y="1097"/>
                  </a:cxn>
                  <a:cxn ang="0">
                    <a:pos x="464" y="1077"/>
                  </a:cxn>
                  <a:cxn ang="0">
                    <a:pos x="411" y="1057"/>
                  </a:cxn>
                  <a:cxn ang="0">
                    <a:pos x="375" y="984"/>
                  </a:cxn>
                  <a:cxn ang="0">
                    <a:pos x="310" y="992"/>
                  </a:cxn>
                  <a:cxn ang="0">
                    <a:pos x="250" y="1041"/>
                  </a:cxn>
                  <a:cxn ang="0">
                    <a:pos x="198" y="1000"/>
                  </a:cxn>
                  <a:cxn ang="0">
                    <a:pos x="165" y="952"/>
                  </a:cxn>
                  <a:cxn ang="0">
                    <a:pos x="129" y="912"/>
                  </a:cxn>
                  <a:cxn ang="0">
                    <a:pos x="109" y="839"/>
                  </a:cxn>
                  <a:cxn ang="0">
                    <a:pos x="40" y="819"/>
                  </a:cxn>
                  <a:cxn ang="0">
                    <a:pos x="81" y="710"/>
                  </a:cxn>
                  <a:cxn ang="0">
                    <a:pos x="109" y="661"/>
                  </a:cxn>
                  <a:cxn ang="0">
                    <a:pos x="97" y="609"/>
                  </a:cxn>
                  <a:cxn ang="0">
                    <a:pos x="133" y="557"/>
                  </a:cxn>
                  <a:cxn ang="0">
                    <a:pos x="177" y="540"/>
                  </a:cxn>
                  <a:cxn ang="0">
                    <a:pos x="230" y="435"/>
                  </a:cxn>
                  <a:cxn ang="0">
                    <a:pos x="202" y="399"/>
                  </a:cxn>
                  <a:cxn ang="0">
                    <a:pos x="157" y="363"/>
                  </a:cxn>
                  <a:cxn ang="0">
                    <a:pos x="121" y="314"/>
                  </a:cxn>
                  <a:cxn ang="0">
                    <a:pos x="109" y="254"/>
                  </a:cxn>
                  <a:cxn ang="0">
                    <a:pos x="64" y="222"/>
                  </a:cxn>
                  <a:cxn ang="0">
                    <a:pos x="8" y="161"/>
                  </a:cxn>
                  <a:cxn ang="0">
                    <a:pos x="0" y="89"/>
                  </a:cxn>
                  <a:cxn ang="0">
                    <a:pos x="52" y="72"/>
                  </a:cxn>
                  <a:cxn ang="0">
                    <a:pos x="129" y="24"/>
                  </a:cxn>
                  <a:cxn ang="0">
                    <a:pos x="181" y="40"/>
                  </a:cxn>
                  <a:cxn ang="0">
                    <a:pos x="238" y="16"/>
                  </a:cxn>
                  <a:cxn ang="0">
                    <a:pos x="258" y="8"/>
                  </a:cxn>
                  <a:cxn ang="0">
                    <a:pos x="335" y="56"/>
                  </a:cxn>
                  <a:cxn ang="0">
                    <a:pos x="444" y="109"/>
                  </a:cxn>
                  <a:cxn ang="0">
                    <a:pos x="532" y="125"/>
                  </a:cxn>
                  <a:cxn ang="0">
                    <a:pos x="678" y="141"/>
                  </a:cxn>
                  <a:cxn ang="0">
                    <a:pos x="661" y="185"/>
                  </a:cxn>
                  <a:cxn ang="0">
                    <a:pos x="661" y="210"/>
                  </a:cxn>
                  <a:cxn ang="0">
                    <a:pos x="803" y="222"/>
                  </a:cxn>
                  <a:cxn ang="0">
                    <a:pos x="899" y="250"/>
                  </a:cxn>
                  <a:cxn ang="0">
                    <a:pos x="956" y="242"/>
                  </a:cxn>
                  <a:cxn ang="0">
                    <a:pos x="1000" y="278"/>
                  </a:cxn>
                  <a:cxn ang="0">
                    <a:pos x="1085" y="335"/>
                  </a:cxn>
                  <a:cxn ang="0">
                    <a:pos x="1162" y="387"/>
                  </a:cxn>
                  <a:cxn ang="0">
                    <a:pos x="1178" y="452"/>
                  </a:cxn>
                  <a:cxn ang="0">
                    <a:pos x="1109" y="544"/>
                  </a:cxn>
                  <a:cxn ang="0">
                    <a:pos x="1101" y="581"/>
                  </a:cxn>
                  <a:cxn ang="0">
                    <a:pos x="1041" y="617"/>
                  </a:cxn>
                  <a:cxn ang="0">
                    <a:pos x="960" y="742"/>
                  </a:cxn>
                  <a:cxn ang="0">
                    <a:pos x="916" y="791"/>
                  </a:cxn>
                  <a:cxn ang="0">
                    <a:pos x="883" y="827"/>
                  </a:cxn>
                  <a:cxn ang="0">
                    <a:pos x="851" y="883"/>
                  </a:cxn>
                  <a:cxn ang="0">
                    <a:pos x="855" y="928"/>
                  </a:cxn>
                  <a:cxn ang="0">
                    <a:pos x="791" y="1000"/>
                  </a:cxn>
                  <a:cxn ang="0">
                    <a:pos x="754" y="1049"/>
                  </a:cxn>
                  <a:cxn ang="0">
                    <a:pos x="734" y="1182"/>
                  </a:cxn>
                  <a:cxn ang="0">
                    <a:pos x="670" y="1202"/>
                  </a:cxn>
                </a:cxnLst>
                <a:rect l="0" t="0" r="r" b="b"/>
                <a:pathLst>
                  <a:path w="1178" h="1210">
                    <a:moveTo>
                      <a:pt x="649" y="1210"/>
                    </a:moveTo>
                    <a:lnTo>
                      <a:pt x="645" y="1202"/>
                    </a:lnTo>
                    <a:lnTo>
                      <a:pt x="637" y="1198"/>
                    </a:lnTo>
                    <a:lnTo>
                      <a:pt x="625" y="1194"/>
                    </a:lnTo>
                    <a:lnTo>
                      <a:pt x="609" y="1190"/>
                    </a:lnTo>
                    <a:lnTo>
                      <a:pt x="609" y="1190"/>
                    </a:lnTo>
                    <a:lnTo>
                      <a:pt x="597" y="1190"/>
                    </a:lnTo>
                    <a:lnTo>
                      <a:pt x="589" y="1182"/>
                    </a:lnTo>
                    <a:lnTo>
                      <a:pt x="577" y="1182"/>
                    </a:lnTo>
                    <a:lnTo>
                      <a:pt x="573" y="1170"/>
                    </a:lnTo>
                    <a:lnTo>
                      <a:pt x="565" y="1162"/>
                    </a:lnTo>
                    <a:lnTo>
                      <a:pt x="565" y="1142"/>
                    </a:lnTo>
                    <a:lnTo>
                      <a:pt x="561" y="1121"/>
                    </a:lnTo>
                    <a:lnTo>
                      <a:pt x="557" y="1105"/>
                    </a:lnTo>
                    <a:lnTo>
                      <a:pt x="544" y="1097"/>
                    </a:lnTo>
                    <a:lnTo>
                      <a:pt x="532" y="1089"/>
                    </a:lnTo>
                    <a:lnTo>
                      <a:pt x="512" y="1077"/>
                    </a:lnTo>
                    <a:lnTo>
                      <a:pt x="496" y="1077"/>
                    </a:lnTo>
                    <a:lnTo>
                      <a:pt x="476" y="1073"/>
                    </a:lnTo>
                    <a:lnTo>
                      <a:pt x="464" y="1077"/>
                    </a:lnTo>
                    <a:lnTo>
                      <a:pt x="460" y="1081"/>
                    </a:lnTo>
                    <a:lnTo>
                      <a:pt x="448" y="1081"/>
                    </a:lnTo>
                    <a:lnTo>
                      <a:pt x="432" y="1081"/>
                    </a:lnTo>
                    <a:lnTo>
                      <a:pt x="415" y="1069"/>
                    </a:lnTo>
                    <a:lnTo>
                      <a:pt x="411" y="1057"/>
                    </a:lnTo>
                    <a:lnTo>
                      <a:pt x="403" y="1033"/>
                    </a:lnTo>
                    <a:lnTo>
                      <a:pt x="399" y="1004"/>
                    </a:lnTo>
                    <a:lnTo>
                      <a:pt x="391" y="996"/>
                    </a:lnTo>
                    <a:lnTo>
                      <a:pt x="379" y="988"/>
                    </a:lnTo>
                    <a:lnTo>
                      <a:pt x="375" y="984"/>
                    </a:lnTo>
                    <a:lnTo>
                      <a:pt x="367" y="984"/>
                    </a:lnTo>
                    <a:lnTo>
                      <a:pt x="343" y="984"/>
                    </a:lnTo>
                    <a:lnTo>
                      <a:pt x="319" y="984"/>
                    </a:lnTo>
                    <a:lnTo>
                      <a:pt x="315" y="988"/>
                    </a:lnTo>
                    <a:lnTo>
                      <a:pt x="310" y="992"/>
                    </a:lnTo>
                    <a:lnTo>
                      <a:pt x="302" y="1000"/>
                    </a:lnTo>
                    <a:lnTo>
                      <a:pt x="286" y="1008"/>
                    </a:lnTo>
                    <a:lnTo>
                      <a:pt x="274" y="1025"/>
                    </a:lnTo>
                    <a:lnTo>
                      <a:pt x="262" y="1037"/>
                    </a:lnTo>
                    <a:lnTo>
                      <a:pt x="250" y="1041"/>
                    </a:lnTo>
                    <a:lnTo>
                      <a:pt x="230" y="1041"/>
                    </a:lnTo>
                    <a:lnTo>
                      <a:pt x="222" y="1029"/>
                    </a:lnTo>
                    <a:lnTo>
                      <a:pt x="206" y="1004"/>
                    </a:lnTo>
                    <a:lnTo>
                      <a:pt x="202" y="1004"/>
                    </a:lnTo>
                    <a:lnTo>
                      <a:pt x="198" y="1000"/>
                    </a:lnTo>
                    <a:lnTo>
                      <a:pt x="189" y="984"/>
                    </a:lnTo>
                    <a:lnTo>
                      <a:pt x="177" y="964"/>
                    </a:lnTo>
                    <a:lnTo>
                      <a:pt x="173" y="960"/>
                    </a:lnTo>
                    <a:lnTo>
                      <a:pt x="169" y="956"/>
                    </a:lnTo>
                    <a:lnTo>
                      <a:pt x="165" y="952"/>
                    </a:lnTo>
                    <a:lnTo>
                      <a:pt x="157" y="948"/>
                    </a:lnTo>
                    <a:lnTo>
                      <a:pt x="145" y="940"/>
                    </a:lnTo>
                    <a:lnTo>
                      <a:pt x="133" y="936"/>
                    </a:lnTo>
                    <a:lnTo>
                      <a:pt x="129" y="924"/>
                    </a:lnTo>
                    <a:lnTo>
                      <a:pt x="129" y="912"/>
                    </a:lnTo>
                    <a:lnTo>
                      <a:pt x="121" y="891"/>
                    </a:lnTo>
                    <a:lnTo>
                      <a:pt x="117" y="879"/>
                    </a:lnTo>
                    <a:lnTo>
                      <a:pt x="113" y="863"/>
                    </a:lnTo>
                    <a:lnTo>
                      <a:pt x="113" y="843"/>
                    </a:lnTo>
                    <a:lnTo>
                      <a:pt x="109" y="839"/>
                    </a:lnTo>
                    <a:lnTo>
                      <a:pt x="97" y="835"/>
                    </a:lnTo>
                    <a:lnTo>
                      <a:pt x="64" y="835"/>
                    </a:lnTo>
                    <a:lnTo>
                      <a:pt x="32" y="835"/>
                    </a:lnTo>
                    <a:lnTo>
                      <a:pt x="40" y="827"/>
                    </a:lnTo>
                    <a:lnTo>
                      <a:pt x="40" y="819"/>
                    </a:lnTo>
                    <a:lnTo>
                      <a:pt x="44" y="811"/>
                    </a:lnTo>
                    <a:lnTo>
                      <a:pt x="48" y="803"/>
                    </a:lnTo>
                    <a:lnTo>
                      <a:pt x="56" y="770"/>
                    </a:lnTo>
                    <a:lnTo>
                      <a:pt x="68" y="730"/>
                    </a:lnTo>
                    <a:lnTo>
                      <a:pt x="81" y="710"/>
                    </a:lnTo>
                    <a:lnTo>
                      <a:pt x="93" y="694"/>
                    </a:lnTo>
                    <a:lnTo>
                      <a:pt x="93" y="686"/>
                    </a:lnTo>
                    <a:lnTo>
                      <a:pt x="97" y="686"/>
                    </a:lnTo>
                    <a:lnTo>
                      <a:pt x="105" y="674"/>
                    </a:lnTo>
                    <a:lnTo>
                      <a:pt x="109" y="661"/>
                    </a:lnTo>
                    <a:lnTo>
                      <a:pt x="105" y="645"/>
                    </a:lnTo>
                    <a:lnTo>
                      <a:pt x="105" y="633"/>
                    </a:lnTo>
                    <a:lnTo>
                      <a:pt x="105" y="629"/>
                    </a:lnTo>
                    <a:lnTo>
                      <a:pt x="97" y="629"/>
                    </a:lnTo>
                    <a:lnTo>
                      <a:pt x="97" y="609"/>
                    </a:lnTo>
                    <a:lnTo>
                      <a:pt x="105" y="597"/>
                    </a:lnTo>
                    <a:lnTo>
                      <a:pt x="109" y="589"/>
                    </a:lnTo>
                    <a:lnTo>
                      <a:pt x="113" y="581"/>
                    </a:lnTo>
                    <a:lnTo>
                      <a:pt x="129" y="573"/>
                    </a:lnTo>
                    <a:lnTo>
                      <a:pt x="133" y="557"/>
                    </a:lnTo>
                    <a:lnTo>
                      <a:pt x="141" y="557"/>
                    </a:lnTo>
                    <a:lnTo>
                      <a:pt x="149" y="557"/>
                    </a:lnTo>
                    <a:lnTo>
                      <a:pt x="157" y="548"/>
                    </a:lnTo>
                    <a:lnTo>
                      <a:pt x="161" y="544"/>
                    </a:lnTo>
                    <a:lnTo>
                      <a:pt x="177" y="540"/>
                    </a:lnTo>
                    <a:lnTo>
                      <a:pt x="198" y="540"/>
                    </a:lnTo>
                    <a:lnTo>
                      <a:pt x="210" y="528"/>
                    </a:lnTo>
                    <a:lnTo>
                      <a:pt x="230" y="520"/>
                    </a:lnTo>
                    <a:lnTo>
                      <a:pt x="230" y="476"/>
                    </a:lnTo>
                    <a:lnTo>
                      <a:pt x="230" y="435"/>
                    </a:lnTo>
                    <a:lnTo>
                      <a:pt x="222" y="423"/>
                    </a:lnTo>
                    <a:lnTo>
                      <a:pt x="210" y="415"/>
                    </a:lnTo>
                    <a:lnTo>
                      <a:pt x="210" y="411"/>
                    </a:lnTo>
                    <a:lnTo>
                      <a:pt x="206" y="403"/>
                    </a:lnTo>
                    <a:lnTo>
                      <a:pt x="202" y="399"/>
                    </a:lnTo>
                    <a:lnTo>
                      <a:pt x="193" y="387"/>
                    </a:lnTo>
                    <a:lnTo>
                      <a:pt x="189" y="387"/>
                    </a:lnTo>
                    <a:lnTo>
                      <a:pt x="177" y="387"/>
                    </a:lnTo>
                    <a:lnTo>
                      <a:pt x="165" y="375"/>
                    </a:lnTo>
                    <a:lnTo>
                      <a:pt x="157" y="363"/>
                    </a:lnTo>
                    <a:lnTo>
                      <a:pt x="149" y="351"/>
                    </a:lnTo>
                    <a:lnTo>
                      <a:pt x="145" y="343"/>
                    </a:lnTo>
                    <a:lnTo>
                      <a:pt x="133" y="335"/>
                    </a:lnTo>
                    <a:lnTo>
                      <a:pt x="121" y="323"/>
                    </a:lnTo>
                    <a:lnTo>
                      <a:pt x="121" y="314"/>
                    </a:lnTo>
                    <a:lnTo>
                      <a:pt x="121" y="306"/>
                    </a:lnTo>
                    <a:lnTo>
                      <a:pt x="129" y="302"/>
                    </a:lnTo>
                    <a:lnTo>
                      <a:pt x="129" y="290"/>
                    </a:lnTo>
                    <a:lnTo>
                      <a:pt x="129" y="270"/>
                    </a:lnTo>
                    <a:lnTo>
                      <a:pt x="109" y="254"/>
                    </a:lnTo>
                    <a:lnTo>
                      <a:pt x="93" y="234"/>
                    </a:lnTo>
                    <a:lnTo>
                      <a:pt x="85" y="234"/>
                    </a:lnTo>
                    <a:lnTo>
                      <a:pt x="68" y="234"/>
                    </a:lnTo>
                    <a:lnTo>
                      <a:pt x="64" y="230"/>
                    </a:lnTo>
                    <a:lnTo>
                      <a:pt x="64" y="222"/>
                    </a:lnTo>
                    <a:lnTo>
                      <a:pt x="48" y="222"/>
                    </a:lnTo>
                    <a:lnTo>
                      <a:pt x="28" y="218"/>
                    </a:lnTo>
                    <a:lnTo>
                      <a:pt x="20" y="210"/>
                    </a:lnTo>
                    <a:lnTo>
                      <a:pt x="16" y="193"/>
                    </a:lnTo>
                    <a:lnTo>
                      <a:pt x="8" y="161"/>
                    </a:lnTo>
                    <a:lnTo>
                      <a:pt x="8" y="133"/>
                    </a:lnTo>
                    <a:lnTo>
                      <a:pt x="4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4" y="84"/>
                    </a:lnTo>
                    <a:lnTo>
                      <a:pt x="8" y="80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52" y="72"/>
                    </a:lnTo>
                    <a:lnTo>
                      <a:pt x="64" y="60"/>
                    </a:lnTo>
                    <a:lnTo>
                      <a:pt x="93" y="44"/>
                    </a:lnTo>
                    <a:lnTo>
                      <a:pt x="117" y="24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41" y="28"/>
                    </a:lnTo>
                    <a:lnTo>
                      <a:pt x="145" y="36"/>
                    </a:lnTo>
                    <a:lnTo>
                      <a:pt x="149" y="36"/>
                    </a:lnTo>
                    <a:lnTo>
                      <a:pt x="161" y="40"/>
                    </a:lnTo>
                    <a:lnTo>
                      <a:pt x="181" y="40"/>
                    </a:lnTo>
                    <a:lnTo>
                      <a:pt x="210" y="40"/>
                    </a:lnTo>
                    <a:lnTo>
                      <a:pt x="218" y="36"/>
                    </a:lnTo>
                    <a:lnTo>
                      <a:pt x="222" y="36"/>
                    </a:lnTo>
                    <a:lnTo>
                      <a:pt x="226" y="28"/>
                    </a:lnTo>
                    <a:lnTo>
                      <a:pt x="238" y="16"/>
                    </a:lnTo>
                    <a:lnTo>
                      <a:pt x="242" y="8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8"/>
                    </a:lnTo>
                    <a:lnTo>
                      <a:pt x="262" y="28"/>
                    </a:lnTo>
                    <a:lnTo>
                      <a:pt x="274" y="36"/>
                    </a:lnTo>
                    <a:lnTo>
                      <a:pt x="290" y="48"/>
                    </a:lnTo>
                    <a:lnTo>
                      <a:pt x="310" y="52"/>
                    </a:lnTo>
                    <a:lnTo>
                      <a:pt x="335" y="56"/>
                    </a:lnTo>
                    <a:lnTo>
                      <a:pt x="387" y="60"/>
                    </a:lnTo>
                    <a:lnTo>
                      <a:pt x="399" y="64"/>
                    </a:lnTo>
                    <a:lnTo>
                      <a:pt x="411" y="84"/>
                    </a:lnTo>
                    <a:lnTo>
                      <a:pt x="423" y="101"/>
                    </a:lnTo>
                    <a:lnTo>
                      <a:pt x="444" y="109"/>
                    </a:lnTo>
                    <a:lnTo>
                      <a:pt x="460" y="125"/>
                    </a:lnTo>
                    <a:lnTo>
                      <a:pt x="480" y="129"/>
                    </a:lnTo>
                    <a:lnTo>
                      <a:pt x="520" y="129"/>
                    </a:lnTo>
                    <a:lnTo>
                      <a:pt x="528" y="125"/>
                    </a:lnTo>
                    <a:lnTo>
                      <a:pt x="532" y="125"/>
                    </a:lnTo>
                    <a:lnTo>
                      <a:pt x="540" y="125"/>
                    </a:lnTo>
                    <a:lnTo>
                      <a:pt x="565" y="133"/>
                    </a:lnTo>
                    <a:lnTo>
                      <a:pt x="589" y="141"/>
                    </a:lnTo>
                    <a:lnTo>
                      <a:pt x="661" y="137"/>
                    </a:lnTo>
                    <a:lnTo>
                      <a:pt x="678" y="141"/>
                    </a:lnTo>
                    <a:lnTo>
                      <a:pt x="678" y="145"/>
                    </a:lnTo>
                    <a:lnTo>
                      <a:pt x="682" y="157"/>
                    </a:lnTo>
                    <a:lnTo>
                      <a:pt x="674" y="169"/>
                    </a:lnTo>
                    <a:lnTo>
                      <a:pt x="661" y="181"/>
                    </a:lnTo>
                    <a:lnTo>
                      <a:pt x="661" y="185"/>
                    </a:lnTo>
                    <a:lnTo>
                      <a:pt x="657" y="185"/>
                    </a:lnTo>
                    <a:lnTo>
                      <a:pt x="657" y="193"/>
                    </a:lnTo>
                    <a:lnTo>
                      <a:pt x="653" y="197"/>
                    </a:lnTo>
                    <a:lnTo>
                      <a:pt x="657" y="206"/>
                    </a:lnTo>
                    <a:lnTo>
                      <a:pt x="661" y="210"/>
                    </a:lnTo>
                    <a:lnTo>
                      <a:pt x="710" y="210"/>
                    </a:lnTo>
                    <a:lnTo>
                      <a:pt x="738" y="214"/>
                    </a:lnTo>
                    <a:lnTo>
                      <a:pt x="750" y="214"/>
                    </a:lnTo>
                    <a:lnTo>
                      <a:pt x="762" y="218"/>
                    </a:lnTo>
                    <a:lnTo>
                      <a:pt x="803" y="222"/>
                    </a:lnTo>
                    <a:lnTo>
                      <a:pt x="851" y="222"/>
                    </a:lnTo>
                    <a:lnTo>
                      <a:pt x="867" y="234"/>
                    </a:lnTo>
                    <a:lnTo>
                      <a:pt x="867" y="234"/>
                    </a:lnTo>
                    <a:lnTo>
                      <a:pt x="883" y="246"/>
                    </a:lnTo>
                    <a:lnTo>
                      <a:pt x="899" y="250"/>
                    </a:lnTo>
                    <a:lnTo>
                      <a:pt x="904" y="250"/>
                    </a:lnTo>
                    <a:lnTo>
                      <a:pt x="908" y="250"/>
                    </a:lnTo>
                    <a:lnTo>
                      <a:pt x="916" y="250"/>
                    </a:lnTo>
                    <a:lnTo>
                      <a:pt x="928" y="246"/>
                    </a:lnTo>
                    <a:lnTo>
                      <a:pt x="956" y="242"/>
                    </a:lnTo>
                    <a:lnTo>
                      <a:pt x="976" y="242"/>
                    </a:lnTo>
                    <a:lnTo>
                      <a:pt x="988" y="250"/>
                    </a:lnTo>
                    <a:lnTo>
                      <a:pt x="996" y="258"/>
                    </a:lnTo>
                    <a:lnTo>
                      <a:pt x="996" y="270"/>
                    </a:lnTo>
                    <a:lnTo>
                      <a:pt x="1000" y="278"/>
                    </a:lnTo>
                    <a:lnTo>
                      <a:pt x="1008" y="282"/>
                    </a:lnTo>
                    <a:lnTo>
                      <a:pt x="1012" y="290"/>
                    </a:lnTo>
                    <a:lnTo>
                      <a:pt x="1041" y="302"/>
                    </a:lnTo>
                    <a:lnTo>
                      <a:pt x="1069" y="323"/>
                    </a:lnTo>
                    <a:lnTo>
                      <a:pt x="1085" y="335"/>
                    </a:lnTo>
                    <a:lnTo>
                      <a:pt x="1097" y="351"/>
                    </a:lnTo>
                    <a:lnTo>
                      <a:pt x="1125" y="355"/>
                    </a:lnTo>
                    <a:lnTo>
                      <a:pt x="1142" y="363"/>
                    </a:lnTo>
                    <a:lnTo>
                      <a:pt x="1154" y="379"/>
                    </a:lnTo>
                    <a:lnTo>
                      <a:pt x="1162" y="387"/>
                    </a:lnTo>
                    <a:lnTo>
                      <a:pt x="1162" y="391"/>
                    </a:lnTo>
                    <a:lnTo>
                      <a:pt x="1166" y="391"/>
                    </a:lnTo>
                    <a:lnTo>
                      <a:pt x="1174" y="427"/>
                    </a:lnTo>
                    <a:lnTo>
                      <a:pt x="1178" y="435"/>
                    </a:lnTo>
                    <a:lnTo>
                      <a:pt x="1178" y="452"/>
                    </a:lnTo>
                    <a:lnTo>
                      <a:pt x="1178" y="464"/>
                    </a:lnTo>
                    <a:lnTo>
                      <a:pt x="1166" y="484"/>
                    </a:lnTo>
                    <a:lnTo>
                      <a:pt x="1154" y="488"/>
                    </a:lnTo>
                    <a:lnTo>
                      <a:pt x="1121" y="532"/>
                    </a:lnTo>
                    <a:lnTo>
                      <a:pt x="1109" y="544"/>
                    </a:lnTo>
                    <a:lnTo>
                      <a:pt x="1109" y="548"/>
                    </a:lnTo>
                    <a:lnTo>
                      <a:pt x="1105" y="557"/>
                    </a:lnTo>
                    <a:lnTo>
                      <a:pt x="1105" y="561"/>
                    </a:lnTo>
                    <a:lnTo>
                      <a:pt x="1101" y="561"/>
                    </a:lnTo>
                    <a:lnTo>
                      <a:pt x="1101" y="581"/>
                    </a:lnTo>
                    <a:lnTo>
                      <a:pt x="1097" y="593"/>
                    </a:lnTo>
                    <a:lnTo>
                      <a:pt x="1089" y="597"/>
                    </a:lnTo>
                    <a:lnTo>
                      <a:pt x="1089" y="601"/>
                    </a:lnTo>
                    <a:lnTo>
                      <a:pt x="1069" y="605"/>
                    </a:lnTo>
                    <a:lnTo>
                      <a:pt x="1041" y="617"/>
                    </a:lnTo>
                    <a:lnTo>
                      <a:pt x="1025" y="633"/>
                    </a:lnTo>
                    <a:lnTo>
                      <a:pt x="1012" y="657"/>
                    </a:lnTo>
                    <a:lnTo>
                      <a:pt x="988" y="698"/>
                    </a:lnTo>
                    <a:lnTo>
                      <a:pt x="972" y="722"/>
                    </a:lnTo>
                    <a:lnTo>
                      <a:pt x="960" y="742"/>
                    </a:lnTo>
                    <a:lnTo>
                      <a:pt x="948" y="754"/>
                    </a:lnTo>
                    <a:lnTo>
                      <a:pt x="936" y="770"/>
                    </a:lnTo>
                    <a:lnTo>
                      <a:pt x="920" y="778"/>
                    </a:lnTo>
                    <a:lnTo>
                      <a:pt x="916" y="786"/>
                    </a:lnTo>
                    <a:lnTo>
                      <a:pt x="916" y="791"/>
                    </a:lnTo>
                    <a:lnTo>
                      <a:pt x="904" y="803"/>
                    </a:lnTo>
                    <a:lnTo>
                      <a:pt x="895" y="811"/>
                    </a:lnTo>
                    <a:lnTo>
                      <a:pt x="891" y="819"/>
                    </a:lnTo>
                    <a:lnTo>
                      <a:pt x="891" y="823"/>
                    </a:lnTo>
                    <a:lnTo>
                      <a:pt x="883" y="827"/>
                    </a:lnTo>
                    <a:lnTo>
                      <a:pt x="875" y="831"/>
                    </a:lnTo>
                    <a:lnTo>
                      <a:pt x="867" y="835"/>
                    </a:lnTo>
                    <a:lnTo>
                      <a:pt x="863" y="843"/>
                    </a:lnTo>
                    <a:lnTo>
                      <a:pt x="855" y="871"/>
                    </a:lnTo>
                    <a:lnTo>
                      <a:pt x="851" y="883"/>
                    </a:lnTo>
                    <a:lnTo>
                      <a:pt x="851" y="891"/>
                    </a:lnTo>
                    <a:lnTo>
                      <a:pt x="851" y="903"/>
                    </a:lnTo>
                    <a:lnTo>
                      <a:pt x="851" y="912"/>
                    </a:lnTo>
                    <a:lnTo>
                      <a:pt x="855" y="916"/>
                    </a:lnTo>
                    <a:lnTo>
                      <a:pt x="855" y="928"/>
                    </a:lnTo>
                    <a:lnTo>
                      <a:pt x="855" y="940"/>
                    </a:lnTo>
                    <a:lnTo>
                      <a:pt x="827" y="960"/>
                    </a:lnTo>
                    <a:lnTo>
                      <a:pt x="799" y="976"/>
                    </a:lnTo>
                    <a:lnTo>
                      <a:pt x="795" y="988"/>
                    </a:lnTo>
                    <a:lnTo>
                      <a:pt x="791" y="1000"/>
                    </a:lnTo>
                    <a:lnTo>
                      <a:pt x="787" y="1000"/>
                    </a:lnTo>
                    <a:lnTo>
                      <a:pt x="774" y="1004"/>
                    </a:lnTo>
                    <a:lnTo>
                      <a:pt x="766" y="1025"/>
                    </a:lnTo>
                    <a:lnTo>
                      <a:pt x="758" y="1045"/>
                    </a:lnTo>
                    <a:lnTo>
                      <a:pt x="754" y="1049"/>
                    </a:lnTo>
                    <a:lnTo>
                      <a:pt x="754" y="1093"/>
                    </a:lnTo>
                    <a:lnTo>
                      <a:pt x="754" y="1142"/>
                    </a:lnTo>
                    <a:lnTo>
                      <a:pt x="742" y="1158"/>
                    </a:lnTo>
                    <a:lnTo>
                      <a:pt x="738" y="1182"/>
                    </a:lnTo>
                    <a:lnTo>
                      <a:pt x="734" y="1182"/>
                    </a:lnTo>
                    <a:lnTo>
                      <a:pt x="726" y="1190"/>
                    </a:lnTo>
                    <a:lnTo>
                      <a:pt x="710" y="1194"/>
                    </a:lnTo>
                    <a:lnTo>
                      <a:pt x="686" y="1194"/>
                    </a:lnTo>
                    <a:lnTo>
                      <a:pt x="678" y="1198"/>
                    </a:lnTo>
                    <a:lnTo>
                      <a:pt x="670" y="1202"/>
                    </a:lnTo>
                    <a:lnTo>
                      <a:pt x="670" y="1206"/>
                    </a:lnTo>
                    <a:lnTo>
                      <a:pt x="661" y="1210"/>
                    </a:lnTo>
                    <a:lnTo>
                      <a:pt x="657" y="1210"/>
                    </a:lnTo>
                    <a:lnTo>
                      <a:pt x="649" y="1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>
                  <a:latin typeface="+mn-lt"/>
                  <a:cs typeface="+mn-cs"/>
                </a:endParaRPr>
              </a:p>
            </p:txBody>
          </p:sp>
          <p:grpSp>
            <p:nvGrpSpPr>
              <p:cNvPr id="8" name="Group 64"/>
              <p:cNvGrpSpPr>
                <a:grpSpLocks/>
              </p:cNvGrpSpPr>
              <p:nvPr/>
            </p:nvGrpSpPr>
            <p:grpSpPr bwMode="auto">
              <a:xfrm>
                <a:off x="20729" y="4917"/>
                <a:ext cx="651" cy="269"/>
                <a:chOff x="20729" y="4917"/>
                <a:chExt cx="651" cy="269"/>
              </a:xfrm>
              <a:grpFill/>
            </p:grpSpPr>
            <p:sp>
              <p:nvSpPr>
                <p:cNvPr id="115" name="Freeform 65"/>
                <p:cNvSpPr>
                  <a:spLocks/>
                </p:cNvSpPr>
                <p:nvPr/>
              </p:nvSpPr>
              <p:spPr bwMode="auto">
                <a:xfrm>
                  <a:off x="21111" y="5038"/>
                  <a:ext cx="269" cy="148"/>
                </a:xfrm>
                <a:custGeom>
                  <a:avLst/>
                  <a:gdLst/>
                  <a:ahLst/>
                  <a:cxnLst>
                    <a:cxn ang="0">
                      <a:pos x="121" y="69"/>
                    </a:cxn>
                    <a:cxn ang="0">
                      <a:pos x="101" y="57"/>
                    </a:cxn>
                    <a:cxn ang="0">
                      <a:pos x="80" y="45"/>
                    </a:cxn>
                    <a:cxn ang="0">
                      <a:pos x="44" y="32"/>
                    </a:cxn>
                    <a:cxn ang="0">
                      <a:pos x="16" y="28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36" y="0"/>
                    </a:cxn>
                    <a:cxn ang="0">
                      <a:pos x="56" y="8"/>
                    </a:cxn>
                    <a:cxn ang="0">
                      <a:pos x="64" y="8"/>
                    </a:cxn>
                    <a:cxn ang="0">
                      <a:pos x="68" y="16"/>
                    </a:cxn>
                    <a:cxn ang="0">
                      <a:pos x="97" y="28"/>
                    </a:cxn>
                    <a:cxn ang="0">
                      <a:pos x="113" y="32"/>
                    </a:cxn>
                    <a:cxn ang="0">
                      <a:pos x="113" y="45"/>
                    </a:cxn>
                    <a:cxn ang="0">
                      <a:pos x="117" y="45"/>
                    </a:cxn>
                    <a:cxn ang="0">
                      <a:pos x="121" y="49"/>
                    </a:cxn>
                    <a:cxn ang="0">
                      <a:pos x="125" y="61"/>
                    </a:cxn>
                    <a:cxn ang="0">
                      <a:pos x="125" y="65"/>
                    </a:cxn>
                    <a:cxn ang="0">
                      <a:pos x="125" y="69"/>
                    </a:cxn>
                    <a:cxn ang="0">
                      <a:pos x="121" y="69"/>
                    </a:cxn>
                  </a:cxnLst>
                  <a:rect l="0" t="0" r="r" b="b"/>
                  <a:pathLst>
                    <a:path w="125" h="69">
                      <a:moveTo>
                        <a:pt x="121" y="69"/>
                      </a:moveTo>
                      <a:lnTo>
                        <a:pt x="101" y="57"/>
                      </a:lnTo>
                      <a:lnTo>
                        <a:pt x="80" y="45"/>
                      </a:lnTo>
                      <a:lnTo>
                        <a:pt x="44" y="32"/>
                      </a:lnTo>
                      <a:lnTo>
                        <a:pt x="16" y="2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56" y="8"/>
                      </a:lnTo>
                      <a:lnTo>
                        <a:pt x="64" y="8"/>
                      </a:lnTo>
                      <a:lnTo>
                        <a:pt x="68" y="16"/>
                      </a:lnTo>
                      <a:lnTo>
                        <a:pt x="97" y="28"/>
                      </a:lnTo>
                      <a:lnTo>
                        <a:pt x="113" y="32"/>
                      </a:lnTo>
                      <a:lnTo>
                        <a:pt x="113" y="45"/>
                      </a:lnTo>
                      <a:lnTo>
                        <a:pt x="117" y="45"/>
                      </a:lnTo>
                      <a:lnTo>
                        <a:pt x="121" y="49"/>
                      </a:lnTo>
                      <a:lnTo>
                        <a:pt x="125" y="61"/>
                      </a:lnTo>
                      <a:lnTo>
                        <a:pt x="125" y="65"/>
                      </a:lnTo>
                      <a:lnTo>
                        <a:pt x="125" y="69"/>
                      </a:lnTo>
                      <a:lnTo>
                        <a:pt x="121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80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Freeform 66"/>
                <p:cNvSpPr>
                  <a:spLocks/>
                </p:cNvSpPr>
                <p:nvPr/>
              </p:nvSpPr>
              <p:spPr bwMode="auto">
                <a:xfrm>
                  <a:off x="20729" y="4917"/>
                  <a:ext cx="268" cy="218"/>
                </a:xfrm>
                <a:custGeom>
                  <a:avLst/>
                  <a:gdLst/>
                  <a:ahLst/>
                  <a:cxnLst>
                    <a:cxn ang="0">
                      <a:pos x="69" y="101"/>
                    </a:cxn>
                    <a:cxn ang="0">
                      <a:pos x="45" y="68"/>
                    </a:cxn>
                    <a:cxn ang="0">
                      <a:pos x="16" y="36"/>
                    </a:cxn>
                    <a:cxn ang="0">
                      <a:pos x="8" y="36"/>
                    </a:cxn>
                    <a:cxn ang="0">
                      <a:pos x="0" y="36"/>
                    </a:cxn>
                    <a:cxn ang="0">
                      <a:pos x="0" y="28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20" y="0"/>
                    </a:cxn>
                    <a:cxn ang="0">
                      <a:pos x="37" y="0"/>
                    </a:cxn>
                    <a:cxn ang="0">
                      <a:pos x="57" y="0"/>
                    </a:cxn>
                    <a:cxn ang="0">
                      <a:pos x="69" y="12"/>
                    </a:cxn>
                    <a:cxn ang="0">
                      <a:pos x="117" y="36"/>
                    </a:cxn>
                    <a:cxn ang="0">
                      <a:pos x="121" y="40"/>
                    </a:cxn>
                    <a:cxn ang="0">
                      <a:pos x="125" y="44"/>
                    </a:cxn>
                    <a:cxn ang="0">
                      <a:pos x="109" y="56"/>
                    </a:cxn>
                    <a:cxn ang="0">
                      <a:pos x="97" y="68"/>
                    </a:cxn>
                    <a:cxn ang="0">
                      <a:pos x="97" y="76"/>
                    </a:cxn>
                    <a:cxn ang="0">
                      <a:pos x="89" y="84"/>
                    </a:cxn>
                    <a:cxn ang="0">
                      <a:pos x="85" y="92"/>
                    </a:cxn>
                    <a:cxn ang="0">
                      <a:pos x="73" y="101"/>
                    </a:cxn>
                    <a:cxn ang="0">
                      <a:pos x="69" y="101"/>
                    </a:cxn>
                  </a:cxnLst>
                  <a:rect l="0" t="0" r="r" b="b"/>
                  <a:pathLst>
                    <a:path w="125" h="101">
                      <a:moveTo>
                        <a:pt x="69" y="101"/>
                      </a:moveTo>
                      <a:lnTo>
                        <a:pt x="45" y="68"/>
                      </a:lnTo>
                      <a:lnTo>
                        <a:pt x="16" y="36"/>
                      </a:ln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20" y="0"/>
                      </a:lnTo>
                      <a:lnTo>
                        <a:pt x="37" y="0"/>
                      </a:lnTo>
                      <a:lnTo>
                        <a:pt x="57" y="0"/>
                      </a:lnTo>
                      <a:lnTo>
                        <a:pt x="69" y="12"/>
                      </a:lnTo>
                      <a:lnTo>
                        <a:pt x="117" y="36"/>
                      </a:lnTo>
                      <a:lnTo>
                        <a:pt x="121" y="40"/>
                      </a:lnTo>
                      <a:lnTo>
                        <a:pt x="125" y="44"/>
                      </a:lnTo>
                      <a:lnTo>
                        <a:pt x="109" y="56"/>
                      </a:lnTo>
                      <a:lnTo>
                        <a:pt x="97" y="68"/>
                      </a:lnTo>
                      <a:lnTo>
                        <a:pt x="97" y="76"/>
                      </a:lnTo>
                      <a:lnTo>
                        <a:pt x="89" y="84"/>
                      </a:lnTo>
                      <a:lnTo>
                        <a:pt x="85" y="92"/>
                      </a:lnTo>
                      <a:lnTo>
                        <a:pt x="73" y="101"/>
                      </a:lnTo>
                      <a:lnTo>
                        <a:pt x="69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80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6460" name="Freeform 67"/>
            <p:cNvSpPr>
              <a:spLocks/>
            </p:cNvSpPr>
            <p:nvPr/>
          </p:nvSpPr>
          <p:spPr bwMode="auto">
            <a:xfrm>
              <a:off x="3233684" y="1373188"/>
              <a:ext cx="892160" cy="1265237"/>
            </a:xfrm>
            <a:custGeom>
              <a:avLst/>
              <a:gdLst>
                <a:gd name="T0" fmla="*/ 2147483647 w 993"/>
                <a:gd name="T1" fmla="*/ 2147483647 h 1452"/>
                <a:gd name="T2" fmla="*/ 2147483647 w 993"/>
                <a:gd name="T3" fmla="*/ 2147483647 h 1452"/>
                <a:gd name="T4" fmla="*/ 2147483647 w 993"/>
                <a:gd name="T5" fmla="*/ 2147483647 h 1452"/>
                <a:gd name="T6" fmla="*/ 2147483647 w 993"/>
                <a:gd name="T7" fmla="*/ 2147483647 h 1452"/>
                <a:gd name="T8" fmla="*/ 2147483647 w 993"/>
                <a:gd name="T9" fmla="*/ 2147483647 h 1452"/>
                <a:gd name="T10" fmla="*/ 2147483647 w 993"/>
                <a:gd name="T11" fmla="*/ 2147483647 h 1452"/>
                <a:gd name="T12" fmla="*/ 2147483647 w 993"/>
                <a:gd name="T13" fmla="*/ 2147483647 h 1452"/>
                <a:gd name="T14" fmla="*/ 2147483647 w 993"/>
                <a:gd name="T15" fmla="*/ 2147483647 h 1452"/>
                <a:gd name="T16" fmla="*/ 2147483647 w 993"/>
                <a:gd name="T17" fmla="*/ 2147483647 h 1452"/>
                <a:gd name="T18" fmla="*/ 2147483647 w 993"/>
                <a:gd name="T19" fmla="*/ 2147483647 h 1452"/>
                <a:gd name="T20" fmla="*/ 2147483647 w 993"/>
                <a:gd name="T21" fmla="*/ 2147483647 h 1452"/>
                <a:gd name="T22" fmla="*/ 2147483647 w 993"/>
                <a:gd name="T23" fmla="*/ 2147483647 h 1452"/>
                <a:gd name="T24" fmla="*/ 2147483647 w 993"/>
                <a:gd name="T25" fmla="*/ 2147483647 h 1452"/>
                <a:gd name="T26" fmla="*/ 0 w 993"/>
                <a:gd name="T27" fmla="*/ 2147483647 h 1452"/>
                <a:gd name="T28" fmla="*/ 2147483647 w 993"/>
                <a:gd name="T29" fmla="*/ 2147483647 h 1452"/>
                <a:gd name="T30" fmla="*/ 2147483647 w 993"/>
                <a:gd name="T31" fmla="*/ 2147483647 h 1452"/>
                <a:gd name="T32" fmla="*/ 2147483647 w 993"/>
                <a:gd name="T33" fmla="*/ 2147483647 h 1452"/>
                <a:gd name="T34" fmla="*/ 2147483647 w 993"/>
                <a:gd name="T35" fmla="*/ 2147483647 h 1452"/>
                <a:gd name="T36" fmla="*/ 2147483647 w 993"/>
                <a:gd name="T37" fmla="*/ 2147483647 h 1452"/>
                <a:gd name="T38" fmla="*/ 2147483647 w 993"/>
                <a:gd name="T39" fmla="*/ 2147483647 h 1452"/>
                <a:gd name="T40" fmla="*/ 2147483647 w 993"/>
                <a:gd name="T41" fmla="*/ 2147483647 h 1452"/>
                <a:gd name="T42" fmla="*/ 2147483647 w 993"/>
                <a:gd name="T43" fmla="*/ 2147483647 h 1452"/>
                <a:gd name="T44" fmla="*/ 2147483647 w 993"/>
                <a:gd name="T45" fmla="*/ 2147483647 h 1452"/>
                <a:gd name="T46" fmla="*/ 2147483647 w 993"/>
                <a:gd name="T47" fmla="*/ 2147483647 h 1452"/>
                <a:gd name="T48" fmla="*/ 2147483647 w 993"/>
                <a:gd name="T49" fmla="*/ 2147483647 h 1452"/>
                <a:gd name="T50" fmla="*/ 2147483647 w 993"/>
                <a:gd name="T51" fmla="*/ 0 h 1452"/>
                <a:gd name="T52" fmla="*/ 2147483647 w 993"/>
                <a:gd name="T53" fmla="*/ 2147483647 h 1452"/>
                <a:gd name="T54" fmla="*/ 2147483647 w 993"/>
                <a:gd name="T55" fmla="*/ 2147483647 h 1452"/>
                <a:gd name="T56" fmla="*/ 2147483647 w 993"/>
                <a:gd name="T57" fmla="*/ 2147483647 h 1452"/>
                <a:gd name="T58" fmla="*/ 2147483647 w 993"/>
                <a:gd name="T59" fmla="*/ 2147483647 h 1452"/>
                <a:gd name="T60" fmla="*/ 2147483647 w 993"/>
                <a:gd name="T61" fmla="*/ 2147483647 h 1452"/>
                <a:gd name="T62" fmla="*/ 2147483647 w 993"/>
                <a:gd name="T63" fmla="*/ 2147483647 h 1452"/>
                <a:gd name="T64" fmla="*/ 2147483647 w 993"/>
                <a:gd name="T65" fmla="*/ 2147483647 h 1452"/>
                <a:gd name="T66" fmla="*/ 2147483647 w 993"/>
                <a:gd name="T67" fmla="*/ 2147483647 h 1452"/>
                <a:gd name="T68" fmla="*/ 2147483647 w 993"/>
                <a:gd name="T69" fmla="*/ 2147483647 h 1452"/>
                <a:gd name="T70" fmla="*/ 2147483647 w 993"/>
                <a:gd name="T71" fmla="*/ 2147483647 h 1452"/>
                <a:gd name="T72" fmla="*/ 2147483647 w 993"/>
                <a:gd name="T73" fmla="*/ 2147483647 h 1452"/>
                <a:gd name="T74" fmla="*/ 2147483647 w 993"/>
                <a:gd name="T75" fmla="*/ 2147483647 h 1452"/>
                <a:gd name="T76" fmla="*/ 2147483647 w 993"/>
                <a:gd name="T77" fmla="*/ 2147483647 h 1452"/>
                <a:gd name="T78" fmla="*/ 2147483647 w 993"/>
                <a:gd name="T79" fmla="*/ 2147483647 h 1452"/>
                <a:gd name="T80" fmla="*/ 2147483647 w 993"/>
                <a:gd name="T81" fmla="*/ 2147483647 h 1452"/>
                <a:gd name="T82" fmla="*/ 2147483647 w 993"/>
                <a:gd name="T83" fmla="*/ 2147483647 h 1452"/>
                <a:gd name="T84" fmla="*/ 2147483647 w 993"/>
                <a:gd name="T85" fmla="*/ 2147483647 h 1452"/>
                <a:gd name="T86" fmla="*/ 2147483647 w 993"/>
                <a:gd name="T87" fmla="*/ 2147483647 h 1452"/>
                <a:gd name="T88" fmla="*/ 2147483647 w 993"/>
                <a:gd name="T89" fmla="*/ 2147483647 h 1452"/>
                <a:gd name="T90" fmla="*/ 2147483647 w 993"/>
                <a:gd name="T91" fmla="*/ 2147483647 h 1452"/>
                <a:gd name="T92" fmla="*/ 2147483647 w 993"/>
                <a:gd name="T93" fmla="*/ 2147483647 h 1452"/>
                <a:gd name="T94" fmla="*/ 2147483647 w 993"/>
                <a:gd name="T95" fmla="*/ 2147483647 h 1452"/>
                <a:gd name="T96" fmla="*/ 2147483647 w 993"/>
                <a:gd name="T97" fmla="*/ 2147483647 h 1452"/>
                <a:gd name="T98" fmla="*/ 2147483647 w 993"/>
                <a:gd name="T99" fmla="*/ 2147483647 h 1452"/>
                <a:gd name="T100" fmla="*/ 2147483647 w 993"/>
                <a:gd name="T101" fmla="*/ 2147483647 h 1452"/>
                <a:gd name="T102" fmla="*/ 2147483647 w 993"/>
                <a:gd name="T103" fmla="*/ 2147483647 h 1452"/>
                <a:gd name="T104" fmla="*/ 2147483647 w 993"/>
                <a:gd name="T105" fmla="*/ 2147483647 h 1452"/>
                <a:gd name="T106" fmla="*/ 2147483647 w 993"/>
                <a:gd name="T107" fmla="*/ 2147483647 h 1452"/>
                <a:gd name="T108" fmla="*/ 2147483647 w 993"/>
                <a:gd name="T109" fmla="*/ 2147483647 h 1452"/>
                <a:gd name="T110" fmla="*/ 2147483647 w 993"/>
                <a:gd name="T111" fmla="*/ 2147483647 h 1452"/>
                <a:gd name="T112" fmla="*/ 2147483647 w 993"/>
                <a:gd name="T113" fmla="*/ 2147483647 h 1452"/>
                <a:gd name="T114" fmla="*/ 2147483647 w 993"/>
                <a:gd name="T115" fmla="*/ 2147483647 h 1452"/>
                <a:gd name="T116" fmla="*/ 2147483647 w 993"/>
                <a:gd name="T117" fmla="*/ 2147483647 h 1452"/>
                <a:gd name="T118" fmla="*/ 2147483647 w 993"/>
                <a:gd name="T119" fmla="*/ 2147483647 h 1452"/>
                <a:gd name="T120" fmla="*/ 2147483647 w 993"/>
                <a:gd name="T121" fmla="*/ 2147483647 h 1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3"/>
                <a:gd name="T184" fmla="*/ 0 h 1452"/>
                <a:gd name="T185" fmla="*/ 993 w 993"/>
                <a:gd name="T186" fmla="*/ 1452 h 14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3" h="1452">
                  <a:moveTo>
                    <a:pt x="509" y="1452"/>
                  </a:moveTo>
                  <a:lnTo>
                    <a:pt x="505" y="1448"/>
                  </a:lnTo>
                  <a:lnTo>
                    <a:pt x="501" y="1440"/>
                  </a:lnTo>
                  <a:lnTo>
                    <a:pt x="497" y="1440"/>
                  </a:lnTo>
                  <a:lnTo>
                    <a:pt x="492" y="1436"/>
                  </a:lnTo>
                  <a:lnTo>
                    <a:pt x="492" y="1428"/>
                  </a:lnTo>
                  <a:lnTo>
                    <a:pt x="488" y="1416"/>
                  </a:lnTo>
                  <a:lnTo>
                    <a:pt x="476" y="1412"/>
                  </a:lnTo>
                  <a:lnTo>
                    <a:pt x="460" y="1400"/>
                  </a:lnTo>
                  <a:lnTo>
                    <a:pt x="452" y="1392"/>
                  </a:lnTo>
                  <a:lnTo>
                    <a:pt x="444" y="1384"/>
                  </a:lnTo>
                  <a:lnTo>
                    <a:pt x="416" y="1384"/>
                  </a:lnTo>
                  <a:lnTo>
                    <a:pt x="384" y="1384"/>
                  </a:lnTo>
                  <a:lnTo>
                    <a:pt x="363" y="1400"/>
                  </a:lnTo>
                  <a:lnTo>
                    <a:pt x="351" y="1408"/>
                  </a:lnTo>
                  <a:lnTo>
                    <a:pt x="343" y="1412"/>
                  </a:lnTo>
                  <a:lnTo>
                    <a:pt x="331" y="1412"/>
                  </a:lnTo>
                  <a:lnTo>
                    <a:pt x="327" y="1412"/>
                  </a:lnTo>
                  <a:lnTo>
                    <a:pt x="315" y="1408"/>
                  </a:lnTo>
                  <a:lnTo>
                    <a:pt x="315" y="1404"/>
                  </a:lnTo>
                  <a:lnTo>
                    <a:pt x="307" y="1404"/>
                  </a:lnTo>
                  <a:lnTo>
                    <a:pt x="299" y="1400"/>
                  </a:lnTo>
                  <a:lnTo>
                    <a:pt x="299" y="1388"/>
                  </a:lnTo>
                  <a:lnTo>
                    <a:pt x="295" y="1380"/>
                  </a:lnTo>
                  <a:lnTo>
                    <a:pt x="287" y="1368"/>
                  </a:lnTo>
                  <a:lnTo>
                    <a:pt x="287" y="1360"/>
                  </a:lnTo>
                  <a:lnTo>
                    <a:pt x="283" y="1355"/>
                  </a:lnTo>
                  <a:lnTo>
                    <a:pt x="271" y="1347"/>
                  </a:lnTo>
                  <a:lnTo>
                    <a:pt x="267" y="1315"/>
                  </a:lnTo>
                  <a:lnTo>
                    <a:pt x="263" y="1283"/>
                  </a:lnTo>
                  <a:lnTo>
                    <a:pt x="258" y="1283"/>
                  </a:lnTo>
                  <a:lnTo>
                    <a:pt x="250" y="1263"/>
                  </a:lnTo>
                  <a:lnTo>
                    <a:pt x="250" y="1259"/>
                  </a:lnTo>
                  <a:lnTo>
                    <a:pt x="250" y="1247"/>
                  </a:lnTo>
                  <a:lnTo>
                    <a:pt x="250" y="1234"/>
                  </a:lnTo>
                  <a:lnTo>
                    <a:pt x="246" y="1226"/>
                  </a:lnTo>
                  <a:lnTo>
                    <a:pt x="246" y="1206"/>
                  </a:lnTo>
                  <a:lnTo>
                    <a:pt x="246" y="1190"/>
                  </a:lnTo>
                  <a:lnTo>
                    <a:pt x="242" y="1170"/>
                  </a:lnTo>
                  <a:lnTo>
                    <a:pt x="242" y="1150"/>
                  </a:lnTo>
                  <a:lnTo>
                    <a:pt x="242" y="1105"/>
                  </a:lnTo>
                  <a:lnTo>
                    <a:pt x="246" y="1093"/>
                  </a:lnTo>
                  <a:lnTo>
                    <a:pt x="246" y="1065"/>
                  </a:lnTo>
                  <a:lnTo>
                    <a:pt x="246" y="1045"/>
                  </a:lnTo>
                  <a:lnTo>
                    <a:pt x="242" y="1033"/>
                  </a:lnTo>
                  <a:lnTo>
                    <a:pt x="234" y="1017"/>
                  </a:lnTo>
                  <a:lnTo>
                    <a:pt x="230" y="1013"/>
                  </a:lnTo>
                  <a:lnTo>
                    <a:pt x="226" y="1009"/>
                  </a:lnTo>
                  <a:lnTo>
                    <a:pt x="218" y="1009"/>
                  </a:lnTo>
                  <a:lnTo>
                    <a:pt x="214" y="1009"/>
                  </a:lnTo>
                  <a:lnTo>
                    <a:pt x="198" y="1021"/>
                  </a:lnTo>
                  <a:lnTo>
                    <a:pt x="190" y="1029"/>
                  </a:lnTo>
                  <a:lnTo>
                    <a:pt x="170" y="1029"/>
                  </a:lnTo>
                  <a:lnTo>
                    <a:pt x="154" y="1029"/>
                  </a:lnTo>
                  <a:lnTo>
                    <a:pt x="142" y="992"/>
                  </a:lnTo>
                  <a:lnTo>
                    <a:pt x="121" y="960"/>
                  </a:lnTo>
                  <a:lnTo>
                    <a:pt x="89" y="956"/>
                  </a:lnTo>
                  <a:lnTo>
                    <a:pt x="73" y="952"/>
                  </a:lnTo>
                  <a:lnTo>
                    <a:pt x="69" y="956"/>
                  </a:lnTo>
                  <a:lnTo>
                    <a:pt x="65" y="960"/>
                  </a:lnTo>
                  <a:lnTo>
                    <a:pt x="61" y="984"/>
                  </a:lnTo>
                  <a:lnTo>
                    <a:pt x="57" y="992"/>
                  </a:lnTo>
                  <a:lnTo>
                    <a:pt x="53" y="988"/>
                  </a:lnTo>
                  <a:lnTo>
                    <a:pt x="49" y="988"/>
                  </a:lnTo>
                  <a:lnTo>
                    <a:pt x="49" y="980"/>
                  </a:lnTo>
                  <a:lnTo>
                    <a:pt x="41" y="972"/>
                  </a:lnTo>
                  <a:lnTo>
                    <a:pt x="41" y="956"/>
                  </a:lnTo>
                  <a:lnTo>
                    <a:pt x="49" y="944"/>
                  </a:lnTo>
                  <a:lnTo>
                    <a:pt x="65" y="932"/>
                  </a:lnTo>
                  <a:lnTo>
                    <a:pt x="85" y="912"/>
                  </a:lnTo>
                  <a:lnTo>
                    <a:pt x="97" y="900"/>
                  </a:lnTo>
                  <a:lnTo>
                    <a:pt x="113" y="883"/>
                  </a:lnTo>
                  <a:lnTo>
                    <a:pt x="113" y="863"/>
                  </a:lnTo>
                  <a:lnTo>
                    <a:pt x="113" y="851"/>
                  </a:lnTo>
                  <a:lnTo>
                    <a:pt x="97" y="839"/>
                  </a:lnTo>
                  <a:lnTo>
                    <a:pt x="89" y="827"/>
                  </a:lnTo>
                  <a:lnTo>
                    <a:pt x="81" y="827"/>
                  </a:lnTo>
                  <a:lnTo>
                    <a:pt x="65" y="827"/>
                  </a:lnTo>
                  <a:lnTo>
                    <a:pt x="49" y="835"/>
                  </a:lnTo>
                  <a:lnTo>
                    <a:pt x="33" y="839"/>
                  </a:lnTo>
                  <a:lnTo>
                    <a:pt x="20" y="839"/>
                  </a:lnTo>
                  <a:lnTo>
                    <a:pt x="12" y="839"/>
                  </a:lnTo>
                  <a:lnTo>
                    <a:pt x="8" y="835"/>
                  </a:lnTo>
                  <a:lnTo>
                    <a:pt x="0" y="827"/>
                  </a:lnTo>
                  <a:lnTo>
                    <a:pt x="0" y="819"/>
                  </a:lnTo>
                  <a:lnTo>
                    <a:pt x="0" y="807"/>
                  </a:lnTo>
                  <a:lnTo>
                    <a:pt x="37" y="795"/>
                  </a:lnTo>
                  <a:lnTo>
                    <a:pt x="73" y="775"/>
                  </a:lnTo>
                  <a:lnTo>
                    <a:pt x="113" y="770"/>
                  </a:lnTo>
                  <a:lnTo>
                    <a:pt x="150" y="762"/>
                  </a:lnTo>
                  <a:lnTo>
                    <a:pt x="154" y="758"/>
                  </a:lnTo>
                  <a:lnTo>
                    <a:pt x="158" y="754"/>
                  </a:lnTo>
                  <a:lnTo>
                    <a:pt x="178" y="750"/>
                  </a:lnTo>
                  <a:lnTo>
                    <a:pt x="198" y="742"/>
                  </a:lnTo>
                  <a:lnTo>
                    <a:pt x="206" y="734"/>
                  </a:lnTo>
                  <a:lnTo>
                    <a:pt x="206" y="726"/>
                  </a:lnTo>
                  <a:lnTo>
                    <a:pt x="206" y="714"/>
                  </a:lnTo>
                  <a:lnTo>
                    <a:pt x="206" y="702"/>
                  </a:lnTo>
                  <a:lnTo>
                    <a:pt x="206" y="694"/>
                  </a:lnTo>
                  <a:lnTo>
                    <a:pt x="202" y="686"/>
                  </a:lnTo>
                  <a:lnTo>
                    <a:pt x="194" y="678"/>
                  </a:lnTo>
                  <a:lnTo>
                    <a:pt x="182" y="674"/>
                  </a:lnTo>
                  <a:lnTo>
                    <a:pt x="182" y="645"/>
                  </a:lnTo>
                  <a:lnTo>
                    <a:pt x="178" y="625"/>
                  </a:lnTo>
                  <a:lnTo>
                    <a:pt x="178" y="609"/>
                  </a:lnTo>
                  <a:lnTo>
                    <a:pt x="166" y="597"/>
                  </a:lnTo>
                  <a:lnTo>
                    <a:pt x="154" y="593"/>
                  </a:lnTo>
                  <a:lnTo>
                    <a:pt x="146" y="589"/>
                  </a:lnTo>
                  <a:lnTo>
                    <a:pt x="142" y="581"/>
                  </a:lnTo>
                  <a:lnTo>
                    <a:pt x="142" y="557"/>
                  </a:lnTo>
                  <a:lnTo>
                    <a:pt x="150" y="541"/>
                  </a:lnTo>
                  <a:lnTo>
                    <a:pt x="158" y="520"/>
                  </a:lnTo>
                  <a:lnTo>
                    <a:pt x="158" y="500"/>
                  </a:lnTo>
                  <a:lnTo>
                    <a:pt x="158" y="472"/>
                  </a:lnTo>
                  <a:lnTo>
                    <a:pt x="154" y="468"/>
                  </a:lnTo>
                  <a:lnTo>
                    <a:pt x="150" y="456"/>
                  </a:lnTo>
                  <a:lnTo>
                    <a:pt x="146" y="448"/>
                  </a:lnTo>
                  <a:lnTo>
                    <a:pt x="137" y="444"/>
                  </a:lnTo>
                  <a:lnTo>
                    <a:pt x="129" y="432"/>
                  </a:lnTo>
                  <a:lnTo>
                    <a:pt x="117" y="419"/>
                  </a:lnTo>
                  <a:lnTo>
                    <a:pt x="113" y="399"/>
                  </a:lnTo>
                  <a:lnTo>
                    <a:pt x="101" y="383"/>
                  </a:lnTo>
                  <a:lnTo>
                    <a:pt x="97" y="359"/>
                  </a:lnTo>
                  <a:lnTo>
                    <a:pt x="93" y="339"/>
                  </a:lnTo>
                  <a:lnTo>
                    <a:pt x="89" y="335"/>
                  </a:lnTo>
                  <a:lnTo>
                    <a:pt x="85" y="323"/>
                  </a:lnTo>
                  <a:lnTo>
                    <a:pt x="85" y="311"/>
                  </a:lnTo>
                  <a:lnTo>
                    <a:pt x="81" y="302"/>
                  </a:lnTo>
                  <a:lnTo>
                    <a:pt x="81" y="298"/>
                  </a:lnTo>
                  <a:lnTo>
                    <a:pt x="73" y="294"/>
                  </a:lnTo>
                  <a:lnTo>
                    <a:pt x="69" y="226"/>
                  </a:lnTo>
                  <a:lnTo>
                    <a:pt x="65" y="190"/>
                  </a:lnTo>
                  <a:lnTo>
                    <a:pt x="69" y="181"/>
                  </a:lnTo>
                  <a:lnTo>
                    <a:pt x="69" y="177"/>
                  </a:lnTo>
                  <a:lnTo>
                    <a:pt x="69" y="145"/>
                  </a:lnTo>
                  <a:lnTo>
                    <a:pt x="69" y="109"/>
                  </a:lnTo>
                  <a:lnTo>
                    <a:pt x="65" y="105"/>
                  </a:lnTo>
                  <a:lnTo>
                    <a:pt x="61" y="101"/>
                  </a:lnTo>
                  <a:lnTo>
                    <a:pt x="61" y="93"/>
                  </a:lnTo>
                  <a:lnTo>
                    <a:pt x="61" y="85"/>
                  </a:lnTo>
                  <a:lnTo>
                    <a:pt x="69" y="68"/>
                  </a:lnTo>
                  <a:lnTo>
                    <a:pt x="81" y="52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97" y="40"/>
                  </a:lnTo>
                  <a:lnTo>
                    <a:pt x="101" y="24"/>
                  </a:lnTo>
                  <a:lnTo>
                    <a:pt x="133" y="16"/>
                  </a:lnTo>
                  <a:lnTo>
                    <a:pt x="150" y="12"/>
                  </a:lnTo>
                  <a:lnTo>
                    <a:pt x="166" y="12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18" y="12"/>
                  </a:lnTo>
                  <a:lnTo>
                    <a:pt x="254" y="12"/>
                  </a:lnTo>
                  <a:lnTo>
                    <a:pt x="267" y="4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9" y="4"/>
                  </a:lnTo>
                  <a:lnTo>
                    <a:pt x="347" y="52"/>
                  </a:lnTo>
                  <a:lnTo>
                    <a:pt x="359" y="60"/>
                  </a:lnTo>
                  <a:lnTo>
                    <a:pt x="359" y="73"/>
                  </a:lnTo>
                  <a:lnTo>
                    <a:pt x="363" y="89"/>
                  </a:lnTo>
                  <a:lnTo>
                    <a:pt x="359" y="93"/>
                  </a:lnTo>
                  <a:lnTo>
                    <a:pt x="351" y="97"/>
                  </a:lnTo>
                  <a:lnTo>
                    <a:pt x="335" y="101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7" y="109"/>
                  </a:lnTo>
                  <a:lnTo>
                    <a:pt x="299" y="117"/>
                  </a:lnTo>
                  <a:lnTo>
                    <a:pt x="299" y="121"/>
                  </a:lnTo>
                  <a:lnTo>
                    <a:pt x="299" y="129"/>
                  </a:lnTo>
                  <a:lnTo>
                    <a:pt x="299" y="133"/>
                  </a:lnTo>
                  <a:lnTo>
                    <a:pt x="299" y="165"/>
                  </a:lnTo>
                  <a:lnTo>
                    <a:pt x="299" y="169"/>
                  </a:lnTo>
                  <a:lnTo>
                    <a:pt x="307" y="169"/>
                  </a:lnTo>
                  <a:lnTo>
                    <a:pt x="315" y="181"/>
                  </a:lnTo>
                  <a:lnTo>
                    <a:pt x="327" y="190"/>
                  </a:lnTo>
                  <a:lnTo>
                    <a:pt x="339" y="190"/>
                  </a:lnTo>
                  <a:lnTo>
                    <a:pt x="347" y="194"/>
                  </a:lnTo>
                  <a:lnTo>
                    <a:pt x="359" y="206"/>
                  </a:lnTo>
                  <a:lnTo>
                    <a:pt x="371" y="238"/>
                  </a:lnTo>
                  <a:lnTo>
                    <a:pt x="384" y="246"/>
                  </a:lnTo>
                  <a:lnTo>
                    <a:pt x="392" y="250"/>
                  </a:lnTo>
                  <a:lnTo>
                    <a:pt x="412" y="250"/>
                  </a:lnTo>
                  <a:lnTo>
                    <a:pt x="424" y="250"/>
                  </a:lnTo>
                  <a:lnTo>
                    <a:pt x="440" y="242"/>
                  </a:lnTo>
                  <a:lnTo>
                    <a:pt x="448" y="238"/>
                  </a:lnTo>
                  <a:lnTo>
                    <a:pt x="460" y="226"/>
                  </a:lnTo>
                  <a:lnTo>
                    <a:pt x="476" y="218"/>
                  </a:lnTo>
                  <a:lnTo>
                    <a:pt x="497" y="202"/>
                  </a:lnTo>
                  <a:lnTo>
                    <a:pt x="513" y="177"/>
                  </a:lnTo>
                  <a:lnTo>
                    <a:pt x="517" y="177"/>
                  </a:lnTo>
                  <a:lnTo>
                    <a:pt x="529" y="169"/>
                  </a:lnTo>
                  <a:lnTo>
                    <a:pt x="533" y="165"/>
                  </a:lnTo>
                  <a:lnTo>
                    <a:pt x="533" y="137"/>
                  </a:lnTo>
                  <a:lnTo>
                    <a:pt x="533" y="109"/>
                  </a:lnTo>
                  <a:lnTo>
                    <a:pt x="537" y="105"/>
                  </a:lnTo>
                  <a:lnTo>
                    <a:pt x="541" y="97"/>
                  </a:lnTo>
                  <a:lnTo>
                    <a:pt x="557" y="97"/>
                  </a:lnTo>
                  <a:lnTo>
                    <a:pt x="565" y="97"/>
                  </a:lnTo>
                  <a:lnTo>
                    <a:pt x="569" y="101"/>
                  </a:lnTo>
                  <a:lnTo>
                    <a:pt x="577" y="105"/>
                  </a:lnTo>
                  <a:lnTo>
                    <a:pt x="577" y="117"/>
                  </a:lnTo>
                  <a:lnTo>
                    <a:pt x="577" y="129"/>
                  </a:lnTo>
                  <a:lnTo>
                    <a:pt x="569" y="129"/>
                  </a:lnTo>
                  <a:lnTo>
                    <a:pt x="569" y="133"/>
                  </a:lnTo>
                  <a:lnTo>
                    <a:pt x="565" y="141"/>
                  </a:lnTo>
                  <a:lnTo>
                    <a:pt x="561" y="153"/>
                  </a:lnTo>
                  <a:lnTo>
                    <a:pt x="557" y="153"/>
                  </a:lnTo>
                  <a:lnTo>
                    <a:pt x="553" y="165"/>
                  </a:lnTo>
                  <a:lnTo>
                    <a:pt x="545" y="169"/>
                  </a:lnTo>
                  <a:lnTo>
                    <a:pt x="545" y="194"/>
                  </a:lnTo>
                  <a:lnTo>
                    <a:pt x="553" y="214"/>
                  </a:lnTo>
                  <a:lnTo>
                    <a:pt x="553" y="222"/>
                  </a:lnTo>
                  <a:lnTo>
                    <a:pt x="557" y="226"/>
                  </a:lnTo>
                  <a:lnTo>
                    <a:pt x="565" y="230"/>
                  </a:lnTo>
                  <a:lnTo>
                    <a:pt x="569" y="238"/>
                  </a:lnTo>
                  <a:lnTo>
                    <a:pt x="581" y="238"/>
                  </a:lnTo>
                  <a:lnTo>
                    <a:pt x="589" y="238"/>
                  </a:lnTo>
                  <a:lnTo>
                    <a:pt x="618" y="218"/>
                  </a:lnTo>
                  <a:lnTo>
                    <a:pt x="642" y="206"/>
                  </a:lnTo>
                  <a:lnTo>
                    <a:pt x="646" y="194"/>
                  </a:lnTo>
                  <a:lnTo>
                    <a:pt x="650" y="190"/>
                  </a:lnTo>
                  <a:lnTo>
                    <a:pt x="666" y="190"/>
                  </a:lnTo>
                  <a:lnTo>
                    <a:pt x="682" y="190"/>
                  </a:lnTo>
                  <a:lnTo>
                    <a:pt x="682" y="214"/>
                  </a:lnTo>
                  <a:lnTo>
                    <a:pt x="682" y="242"/>
                  </a:lnTo>
                  <a:lnTo>
                    <a:pt x="682" y="250"/>
                  </a:lnTo>
                  <a:lnTo>
                    <a:pt x="686" y="254"/>
                  </a:lnTo>
                  <a:lnTo>
                    <a:pt x="686" y="270"/>
                  </a:lnTo>
                  <a:lnTo>
                    <a:pt x="686" y="286"/>
                  </a:lnTo>
                  <a:lnTo>
                    <a:pt x="670" y="294"/>
                  </a:lnTo>
                  <a:lnTo>
                    <a:pt x="654" y="298"/>
                  </a:lnTo>
                  <a:lnTo>
                    <a:pt x="650" y="307"/>
                  </a:lnTo>
                  <a:lnTo>
                    <a:pt x="646" y="311"/>
                  </a:lnTo>
                  <a:lnTo>
                    <a:pt x="646" y="323"/>
                  </a:lnTo>
                  <a:lnTo>
                    <a:pt x="646" y="371"/>
                  </a:lnTo>
                  <a:lnTo>
                    <a:pt x="642" y="379"/>
                  </a:lnTo>
                  <a:lnTo>
                    <a:pt x="638" y="391"/>
                  </a:lnTo>
                  <a:lnTo>
                    <a:pt x="630" y="395"/>
                  </a:lnTo>
                  <a:lnTo>
                    <a:pt x="618" y="407"/>
                  </a:lnTo>
                  <a:lnTo>
                    <a:pt x="593" y="407"/>
                  </a:lnTo>
                  <a:lnTo>
                    <a:pt x="565" y="411"/>
                  </a:lnTo>
                  <a:lnTo>
                    <a:pt x="557" y="419"/>
                  </a:lnTo>
                  <a:lnTo>
                    <a:pt x="545" y="424"/>
                  </a:lnTo>
                  <a:lnTo>
                    <a:pt x="537" y="436"/>
                  </a:lnTo>
                  <a:lnTo>
                    <a:pt x="525" y="448"/>
                  </a:lnTo>
                  <a:lnTo>
                    <a:pt x="525" y="472"/>
                  </a:lnTo>
                  <a:lnTo>
                    <a:pt x="525" y="492"/>
                  </a:lnTo>
                  <a:lnTo>
                    <a:pt x="529" y="496"/>
                  </a:lnTo>
                  <a:lnTo>
                    <a:pt x="533" y="500"/>
                  </a:lnTo>
                  <a:lnTo>
                    <a:pt x="561" y="500"/>
                  </a:lnTo>
                  <a:lnTo>
                    <a:pt x="589" y="500"/>
                  </a:lnTo>
                  <a:lnTo>
                    <a:pt x="593" y="504"/>
                  </a:lnTo>
                  <a:lnTo>
                    <a:pt x="597" y="508"/>
                  </a:lnTo>
                  <a:lnTo>
                    <a:pt x="609" y="532"/>
                  </a:lnTo>
                  <a:lnTo>
                    <a:pt x="613" y="549"/>
                  </a:lnTo>
                  <a:lnTo>
                    <a:pt x="622" y="561"/>
                  </a:lnTo>
                  <a:lnTo>
                    <a:pt x="634" y="569"/>
                  </a:lnTo>
                  <a:lnTo>
                    <a:pt x="646" y="573"/>
                  </a:lnTo>
                  <a:lnTo>
                    <a:pt x="658" y="581"/>
                  </a:lnTo>
                  <a:lnTo>
                    <a:pt x="718" y="589"/>
                  </a:lnTo>
                  <a:lnTo>
                    <a:pt x="771" y="593"/>
                  </a:lnTo>
                  <a:lnTo>
                    <a:pt x="775" y="601"/>
                  </a:lnTo>
                  <a:lnTo>
                    <a:pt x="783" y="605"/>
                  </a:lnTo>
                  <a:lnTo>
                    <a:pt x="783" y="613"/>
                  </a:lnTo>
                  <a:lnTo>
                    <a:pt x="783" y="625"/>
                  </a:lnTo>
                  <a:lnTo>
                    <a:pt x="787" y="625"/>
                  </a:lnTo>
                  <a:lnTo>
                    <a:pt x="791" y="633"/>
                  </a:lnTo>
                  <a:lnTo>
                    <a:pt x="791" y="645"/>
                  </a:lnTo>
                  <a:lnTo>
                    <a:pt x="803" y="662"/>
                  </a:lnTo>
                  <a:lnTo>
                    <a:pt x="811" y="686"/>
                  </a:lnTo>
                  <a:lnTo>
                    <a:pt x="815" y="694"/>
                  </a:lnTo>
                  <a:lnTo>
                    <a:pt x="819" y="702"/>
                  </a:lnTo>
                  <a:lnTo>
                    <a:pt x="827" y="702"/>
                  </a:lnTo>
                  <a:lnTo>
                    <a:pt x="835" y="710"/>
                  </a:lnTo>
                  <a:lnTo>
                    <a:pt x="864" y="714"/>
                  </a:lnTo>
                  <a:lnTo>
                    <a:pt x="896" y="722"/>
                  </a:lnTo>
                  <a:lnTo>
                    <a:pt x="904" y="726"/>
                  </a:lnTo>
                  <a:lnTo>
                    <a:pt x="916" y="730"/>
                  </a:lnTo>
                  <a:lnTo>
                    <a:pt x="916" y="738"/>
                  </a:lnTo>
                  <a:lnTo>
                    <a:pt x="920" y="750"/>
                  </a:lnTo>
                  <a:lnTo>
                    <a:pt x="932" y="762"/>
                  </a:lnTo>
                  <a:lnTo>
                    <a:pt x="948" y="775"/>
                  </a:lnTo>
                  <a:lnTo>
                    <a:pt x="952" y="775"/>
                  </a:lnTo>
                  <a:lnTo>
                    <a:pt x="964" y="775"/>
                  </a:lnTo>
                  <a:lnTo>
                    <a:pt x="969" y="799"/>
                  </a:lnTo>
                  <a:lnTo>
                    <a:pt x="969" y="823"/>
                  </a:lnTo>
                  <a:lnTo>
                    <a:pt x="973" y="827"/>
                  </a:lnTo>
                  <a:lnTo>
                    <a:pt x="977" y="839"/>
                  </a:lnTo>
                  <a:lnTo>
                    <a:pt x="977" y="855"/>
                  </a:lnTo>
                  <a:lnTo>
                    <a:pt x="981" y="879"/>
                  </a:lnTo>
                  <a:lnTo>
                    <a:pt x="985" y="883"/>
                  </a:lnTo>
                  <a:lnTo>
                    <a:pt x="993" y="892"/>
                  </a:lnTo>
                  <a:lnTo>
                    <a:pt x="993" y="908"/>
                  </a:lnTo>
                  <a:lnTo>
                    <a:pt x="993" y="920"/>
                  </a:lnTo>
                  <a:lnTo>
                    <a:pt x="981" y="928"/>
                  </a:lnTo>
                  <a:lnTo>
                    <a:pt x="973" y="936"/>
                  </a:lnTo>
                  <a:lnTo>
                    <a:pt x="956" y="936"/>
                  </a:lnTo>
                  <a:lnTo>
                    <a:pt x="948" y="936"/>
                  </a:lnTo>
                  <a:lnTo>
                    <a:pt x="944" y="940"/>
                  </a:lnTo>
                  <a:lnTo>
                    <a:pt x="940" y="948"/>
                  </a:lnTo>
                  <a:lnTo>
                    <a:pt x="928" y="948"/>
                  </a:lnTo>
                  <a:lnTo>
                    <a:pt x="912" y="948"/>
                  </a:lnTo>
                  <a:lnTo>
                    <a:pt x="876" y="948"/>
                  </a:lnTo>
                  <a:lnTo>
                    <a:pt x="835" y="944"/>
                  </a:lnTo>
                  <a:lnTo>
                    <a:pt x="831" y="952"/>
                  </a:lnTo>
                  <a:lnTo>
                    <a:pt x="831" y="956"/>
                  </a:lnTo>
                  <a:lnTo>
                    <a:pt x="819" y="968"/>
                  </a:lnTo>
                  <a:lnTo>
                    <a:pt x="811" y="976"/>
                  </a:lnTo>
                  <a:lnTo>
                    <a:pt x="811" y="980"/>
                  </a:lnTo>
                  <a:lnTo>
                    <a:pt x="811" y="988"/>
                  </a:lnTo>
                  <a:lnTo>
                    <a:pt x="815" y="996"/>
                  </a:lnTo>
                  <a:lnTo>
                    <a:pt x="819" y="1021"/>
                  </a:lnTo>
                  <a:lnTo>
                    <a:pt x="827" y="1033"/>
                  </a:lnTo>
                  <a:lnTo>
                    <a:pt x="835" y="1045"/>
                  </a:lnTo>
                  <a:lnTo>
                    <a:pt x="831" y="1069"/>
                  </a:lnTo>
                  <a:lnTo>
                    <a:pt x="831" y="1101"/>
                  </a:lnTo>
                  <a:lnTo>
                    <a:pt x="831" y="1105"/>
                  </a:lnTo>
                  <a:lnTo>
                    <a:pt x="827" y="1109"/>
                  </a:lnTo>
                  <a:lnTo>
                    <a:pt x="807" y="1121"/>
                  </a:lnTo>
                  <a:lnTo>
                    <a:pt x="787" y="1138"/>
                  </a:lnTo>
                  <a:lnTo>
                    <a:pt x="783" y="1138"/>
                  </a:lnTo>
                  <a:lnTo>
                    <a:pt x="775" y="1142"/>
                  </a:lnTo>
                  <a:lnTo>
                    <a:pt x="771" y="1146"/>
                  </a:lnTo>
                  <a:lnTo>
                    <a:pt x="759" y="1154"/>
                  </a:lnTo>
                  <a:lnTo>
                    <a:pt x="759" y="1158"/>
                  </a:lnTo>
                  <a:lnTo>
                    <a:pt x="755" y="1166"/>
                  </a:lnTo>
                  <a:lnTo>
                    <a:pt x="739" y="1178"/>
                  </a:lnTo>
                  <a:lnTo>
                    <a:pt x="726" y="1190"/>
                  </a:lnTo>
                  <a:lnTo>
                    <a:pt x="718" y="1190"/>
                  </a:lnTo>
                  <a:lnTo>
                    <a:pt x="710" y="1194"/>
                  </a:lnTo>
                  <a:lnTo>
                    <a:pt x="702" y="1202"/>
                  </a:lnTo>
                  <a:lnTo>
                    <a:pt x="698" y="1206"/>
                  </a:lnTo>
                  <a:lnTo>
                    <a:pt x="698" y="1210"/>
                  </a:lnTo>
                  <a:lnTo>
                    <a:pt x="698" y="1222"/>
                  </a:lnTo>
                  <a:lnTo>
                    <a:pt x="702" y="1222"/>
                  </a:lnTo>
                  <a:lnTo>
                    <a:pt x="702" y="1234"/>
                  </a:lnTo>
                  <a:lnTo>
                    <a:pt x="702" y="1247"/>
                  </a:lnTo>
                  <a:lnTo>
                    <a:pt x="698" y="1247"/>
                  </a:lnTo>
                  <a:lnTo>
                    <a:pt x="698" y="1263"/>
                  </a:lnTo>
                  <a:lnTo>
                    <a:pt x="698" y="1275"/>
                  </a:lnTo>
                  <a:lnTo>
                    <a:pt x="698" y="1283"/>
                  </a:lnTo>
                  <a:lnTo>
                    <a:pt x="686" y="1287"/>
                  </a:lnTo>
                  <a:lnTo>
                    <a:pt x="674" y="1299"/>
                  </a:lnTo>
                  <a:lnTo>
                    <a:pt x="650" y="1299"/>
                  </a:lnTo>
                  <a:lnTo>
                    <a:pt x="622" y="1307"/>
                  </a:lnTo>
                  <a:lnTo>
                    <a:pt x="622" y="1315"/>
                  </a:lnTo>
                  <a:lnTo>
                    <a:pt x="622" y="1331"/>
                  </a:lnTo>
                  <a:lnTo>
                    <a:pt x="618" y="1335"/>
                  </a:lnTo>
                  <a:lnTo>
                    <a:pt x="613" y="1335"/>
                  </a:lnTo>
                  <a:lnTo>
                    <a:pt x="613" y="1351"/>
                  </a:lnTo>
                  <a:lnTo>
                    <a:pt x="609" y="1368"/>
                  </a:lnTo>
                  <a:lnTo>
                    <a:pt x="605" y="1372"/>
                  </a:lnTo>
                  <a:lnTo>
                    <a:pt x="597" y="1388"/>
                  </a:lnTo>
                  <a:lnTo>
                    <a:pt x="597" y="1400"/>
                  </a:lnTo>
                  <a:lnTo>
                    <a:pt x="585" y="1404"/>
                  </a:lnTo>
                  <a:lnTo>
                    <a:pt x="577" y="1404"/>
                  </a:lnTo>
                  <a:lnTo>
                    <a:pt x="561" y="1412"/>
                  </a:lnTo>
                  <a:lnTo>
                    <a:pt x="545" y="1420"/>
                  </a:lnTo>
                  <a:lnTo>
                    <a:pt x="541" y="1440"/>
                  </a:lnTo>
                  <a:lnTo>
                    <a:pt x="533" y="1452"/>
                  </a:lnTo>
                  <a:lnTo>
                    <a:pt x="525" y="1452"/>
                  </a:lnTo>
                  <a:lnTo>
                    <a:pt x="509" y="145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61" name="Freeform 68"/>
            <p:cNvSpPr>
              <a:spLocks/>
            </p:cNvSpPr>
            <p:nvPr/>
          </p:nvSpPr>
          <p:spPr bwMode="auto">
            <a:xfrm>
              <a:off x="5614895" y="2576513"/>
              <a:ext cx="1027095" cy="766762"/>
            </a:xfrm>
            <a:custGeom>
              <a:avLst/>
              <a:gdLst>
                <a:gd name="T0" fmla="*/ 2147483647 w 1145"/>
                <a:gd name="T1" fmla="*/ 2147483647 h 879"/>
                <a:gd name="T2" fmla="*/ 2147483647 w 1145"/>
                <a:gd name="T3" fmla="*/ 2147483647 h 879"/>
                <a:gd name="T4" fmla="*/ 2147483647 w 1145"/>
                <a:gd name="T5" fmla="*/ 2147483647 h 879"/>
                <a:gd name="T6" fmla="*/ 2147483647 w 1145"/>
                <a:gd name="T7" fmla="*/ 2147483647 h 879"/>
                <a:gd name="T8" fmla="*/ 2147483647 w 1145"/>
                <a:gd name="T9" fmla="*/ 2147483647 h 879"/>
                <a:gd name="T10" fmla="*/ 2147483647 w 1145"/>
                <a:gd name="T11" fmla="*/ 2147483647 h 879"/>
                <a:gd name="T12" fmla="*/ 2147483647 w 1145"/>
                <a:gd name="T13" fmla="*/ 2147483647 h 879"/>
                <a:gd name="T14" fmla="*/ 2147483647 w 1145"/>
                <a:gd name="T15" fmla="*/ 2147483647 h 879"/>
                <a:gd name="T16" fmla="*/ 2147483647 w 1145"/>
                <a:gd name="T17" fmla="*/ 2147483647 h 879"/>
                <a:gd name="T18" fmla="*/ 2147483647 w 1145"/>
                <a:gd name="T19" fmla="*/ 2147483647 h 879"/>
                <a:gd name="T20" fmla="*/ 2147483647 w 1145"/>
                <a:gd name="T21" fmla="*/ 2147483647 h 879"/>
                <a:gd name="T22" fmla="*/ 2147483647 w 1145"/>
                <a:gd name="T23" fmla="*/ 2147483647 h 879"/>
                <a:gd name="T24" fmla="*/ 2147483647 w 1145"/>
                <a:gd name="T25" fmla="*/ 2147483647 h 879"/>
                <a:gd name="T26" fmla="*/ 2147483647 w 1145"/>
                <a:gd name="T27" fmla="*/ 2147483647 h 879"/>
                <a:gd name="T28" fmla="*/ 2147483647 w 1145"/>
                <a:gd name="T29" fmla="*/ 2147483647 h 879"/>
                <a:gd name="T30" fmla="*/ 2147483647 w 1145"/>
                <a:gd name="T31" fmla="*/ 2147483647 h 879"/>
                <a:gd name="T32" fmla="*/ 2147483647 w 1145"/>
                <a:gd name="T33" fmla="*/ 2147483647 h 879"/>
                <a:gd name="T34" fmla="*/ 2147483647 w 1145"/>
                <a:gd name="T35" fmla="*/ 2147483647 h 879"/>
                <a:gd name="T36" fmla="*/ 2147483647 w 1145"/>
                <a:gd name="T37" fmla="*/ 2147483647 h 879"/>
                <a:gd name="T38" fmla="*/ 2147483647 w 1145"/>
                <a:gd name="T39" fmla="*/ 2147483647 h 879"/>
                <a:gd name="T40" fmla="*/ 2147483647 w 1145"/>
                <a:gd name="T41" fmla="*/ 2147483647 h 879"/>
                <a:gd name="T42" fmla="*/ 2147483647 w 1145"/>
                <a:gd name="T43" fmla="*/ 2147483647 h 879"/>
                <a:gd name="T44" fmla="*/ 2147483647 w 1145"/>
                <a:gd name="T45" fmla="*/ 2147483647 h 879"/>
                <a:gd name="T46" fmla="*/ 2147483647 w 1145"/>
                <a:gd name="T47" fmla="*/ 2147483647 h 879"/>
                <a:gd name="T48" fmla="*/ 2147483647 w 1145"/>
                <a:gd name="T49" fmla="*/ 2147483647 h 879"/>
                <a:gd name="T50" fmla="*/ 2147483647 w 1145"/>
                <a:gd name="T51" fmla="*/ 2147483647 h 879"/>
                <a:gd name="T52" fmla="*/ 2147483647 w 1145"/>
                <a:gd name="T53" fmla="*/ 2147483647 h 879"/>
                <a:gd name="T54" fmla="*/ 2147483647 w 1145"/>
                <a:gd name="T55" fmla="*/ 2147483647 h 879"/>
                <a:gd name="T56" fmla="*/ 2147483647 w 1145"/>
                <a:gd name="T57" fmla="*/ 2147483647 h 879"/>
                <a:gd name="T58" fmla="*/ 2147483647 w 1145"/>
                <a:gd name="T59" fmla="*/ 2147483647 h 879"/>
                <a:gd name="T60" fmla="*/ 2147483647 w 1145"/>
                <a:gd name="T61" fmla="*/ 2147483647 h 879"/>
                <a:gd name="T62" fmla="*/ 2147483647 w 1145"/>
                <a:gd name="T63" fmla="*/ 2147483647 h 879"/>
                <a:gd name="T64" fmla="*/ 2147483647 w 1145"/>
                <a:gd name="T65" fmla="*/ 2147483647 h 879"/>
                <a:gd name="T66" fmla="*/ 0 w 1145"/>
                <a:gd name="T67" fmla="*/ 2147483647 h 879"/>
                <a:gd name="T68" fmla="*/ 2147483647 w 1145"/>
                <a:gd name="T69" fmla="*/ 2147483647 h 879"/>
                <a:gd name="T70" fmla="*/ 2147483647 w 1145"/>
                <a:gd name="T71" fmla="*/ 2147483647 h 879"/>
                <a:gd name="T72" fmla="*/ 2147483647 w 1145"/>
                <a:gd name="T73" fmla="*/ 2147483647 h 879"/>
                <a:gd name="T74" fmla="*/ 2147483647 w 1145"/>
                <a:gd name="T75" fmla="*/ 2147483647 h 879"/>
                <a:gd name="T76" fmla="*/ 2147483647 w 1145"/>
                <a:gd name="T77" fmla="*/ 2147483647 h 879"/>
                <a:gd name="T78" fmla="*/ 2147483647 w 1145"/>
                <a:gd name="T79" fmla="*/ 2147483647 h 879"/>
                <a:gd name="T80" fmla="*/ 2147483647 w 1145"/>
                <a:gd name="T81" fmla="*/ 2147483647 h 879"/>
                <a:gd name="T82" fmla="*/ 2147483647 w 1145"/>
                <a:gd name="T83" fmla="*/ 2147483647 h 879"/>
                <a:gd name="T84" fmla="*/ 2147483647 w 1145"/>
                <a:gd name="T85" fmla="*/ 2147483647 h 879"/>
                <a:gd name="T86" fmla="*/ 2147483647 w 1145"/>
                <a:gd name="T87" fmla="*/ 2147483647 h 879"/>
                <a:gd name="T88" fmla="*/ 2147483647 w 1145"/>
                <a:gd name="T89" fmla="*/ 2147483647 h 879"/>
                <a:gd name="T90" fmla="*/ 2147483647 w 1145"/>
                <a:gd name="T91" fmla="*/ 2147483647 h 879"/>
                <a:gd name="T92" fmla="*/ 2147483647 w 1145"/>
                <a:gd name="T93" fmla="*/ 2147483647 h 879"/>
                <a:gd name="T94" fmla="*/ 2147483647 w 1145"/>
                <a:gd name="T95" fmla="*/ 2147483647 h 879"/>
                <a:gd name="T96" fmla="*/ 2147483647 w 1145"/>
                <a:gd name="T97" fmla="*/ 2147483647 h 879"/>
                <a:gd name="T98" fmla="*/ 2147483647 w 1145"/>
                <a:gd name="T99" fmla="*/ 2147483647 h 879"/>
                <a:gd name="T100" fmla="*/ 2147483647 w 1145"/>
                <a:gd name="T101" fmla="*/ 2147483647 h 879"/>
                <a:gd name="T102" fmla="*/ 2147483647 w 1145"/>
                <a:gd name="T103" fmla="*/ 2147483647 h 879"/>
                <a:gd name="T104" fmla="*/ 2147483647 w 1145"/>
                <a:gd name="T105" fmla="*/ 2147483647 h 879"/>
                <a:gd name="T106" fmla="*/ 2147483647 w 1145"/>
                <a:gd name="T107" fmla="*/ 2147483647 h 879"/>
                <a:gd name="T108" fmla="*/ 2147483647 w 1145"/>
                <a:gd name="T109" fmla="*/ 2147483647 h 879"/>
                <a:gd name="T110" fmla="*/ 2147483647 w 1145"/>
                <a:gd name="T111" fmla="*/ 2147483647 h 879"/>
                <a:gd name="T112" fmla="*/ 2147483647 w 1145"/>
                <a:gd name="T113" fmla="*/ 2147483647 h 879"/>
                <a:gd name="T114" fmla="*/ 2147483647 w 1145"/>
                <a:gd name="T115" fmla="*/ 2147483647 h 879"/>
                <a:gd name="T116" fmla="*/ 2147483647 w 1145"/>
                <a:gd name="T117" fmla="*/ 2147483647 h 879"/>
                <a:gd name="T118" fmla="*/ 2147483647 w 1145"/>
                <a:gd name="T119" fmla="*/ 2147483647 h 879"/>
                <a:gd name="T120" fmla="*/ 2147483647 w 1145"/>
                <a:gd name="T121" fmla="*/ 2147483647 h 879"/>
                <a:gd name="T122" fmla="*/ 2147483647 w 1145"/>
                <a:gd name="T123" fmla="*/ 2147483647 h 8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5"/>
                <a:gd name="T187" fmla="*/ 0 h 879"/>
                <a:gd name="T188" fmla="*/ 1145 w 1145"/>
                <a:gd name="T189" fmla="*/ 879 h 8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5" h="879">
                  <a:moveTo>
                    <a:pt x="948" y="335"/>
                  </a:moveTo>
                  <a:lnTo>
                    <a:pt x="944" y="355"/>
                  </a:lnTo>
                  <a:lnTo>
                    <a:pt x="940" y="367"/>
                  </a:lnTo>
                  <a:lnTo>
                    <a:pt x="940" y="379"/>
                  </a:lnTo>
                  <a:lnTo>
                    <a:pt x="940" y="395"/>
                  </a:lnTo>
                  <a:lnTo>
                    <a:pt x="944" y="411"/>
                  </a:lnTo>
                  <a:lnTo>
                    <a:pt x="948" y="427"/>
                  </a:lnTo>
                  <a:lnTo>
                    <a:pt x="964" y="435"/>
                  </a:lnTo>
                  <a:lnTo>
                    <a:pt x="976" y="439"/>
                  </a:lnTo>
                  <a:lnTo>
                    <a:pt x="980" y="448"/>
                  </a:lnTo>
                  <a:lnTo>
                    <a:pt x="984" y="456"/>
                  </a:lnTo>
                  <a:lnTo>
                    <a:pt x="988" y="456"/>
                  </a:lnTo>
                  <a:lnTo>
                    <a:pt x="996" y="456"/>
                  </a:lnTo>
                  <a:lnTo>
                    <a:pt x="1000" y="448"/>
                  </a:lnTo>
                  <a:lnTo>
                    <a:pt x="1004" y="439"/>
                  </a:lnTo>
                  <a:lnTo>
                    <a:pt x="1016" y="435"/>
                  </a:lnTo>
                  <a:lnTo>
                    <a:pt x="1024" y="431"/>
                  </a:lnTo>
                  <a:lnTo>
                    <a:pt x="1032" y="427"/>
                  </a:lnTo>
                  <a:lnTo>
                    <a:pt x="1049" y="419"/>
                  </a:lnTo>
                  <a:lnTo>
                    <a:pt x="1065" y="411"/>
                  </a:lnTo>
                  <a:lnTo>
                    <a:pt x="1085" y="403"/>
                  </a:lnTo>
                  <a:lnTo>
                    <a:pt x="1093" y="403"/>
                  </a:lnTo>
                  <a:lnTo>
                    <a:pt x="1101" y="403"/>
                  </a:lnTo>
                  <a:lnTo>
                    <a:pt x="1101" y="407"/>
                  </a:lnTo>
                  <a:lnTo>
                    <a:pt x="1109" y="415"/>
                  </a:lnTo>
                  <a:lnTo>
                    <a:pt x="1109" y="435"/>
                  </a:lnTo>
                  <a:lnTo>
                    <a:pt x="1113" y="464"/>
                  </a:lnTo>
                  <a:lnTo>
                    <a:pt x="1121" y="488"/>
                  </a:lnTo>
                  <a:lnTo>
                    <a:pt x="1125" y="508"/>
                  </a:lnTo>
                  <a:lnTo>
                    <a:pt x="1137" y="516"/>
                  </a:lnTo>
                  <a:lnTo>
                    <a:pt x="1145" y="528"/>
                  </a:lnTo>
                  <a:lnTo>
                    <a:pt x="1145" y="540"/>
                  </a:lnTo>
                  <a:lnTo>
                    <a:pt x="1145" y="552"/>
                  </a:lnTo>
                  <a:lnTo>
                    <a:pt x="1121" y="565"/>
                  </a:lnTo>
                  <a:lnTo>
                    <a:pt x="1101" y="577"/>
                  </a:lnTo>
                  <a:lnTo>
                    <a:pt x="1065" y="593"/>
                  </a:lnTo>
                  <a:lnTo>
                    <a:pt x="1028" y="609"/>
                  </a:lnTo>
                  <a:lnTo>
                    <a:pt x="1024" y="613"/>
                  </a:lnTo>
                  <a:lnTo>
                    <a:pt x="1020" y="621"/>
                  </a:lnTo>
                  <a:lnTo>
                    <a:pt x="952" y="625"/>
                  </a:lnTo>
                  <a:lnTo>
                    <a:pt x="924" y="629"/>
                  </a:lnTo>
                  <a:lnTo>
                    <a:pt x="920" y="621"/>
                  </a:lnTo>
                  <a:lnTo>
                    <a:pt x="911" y="613"/>
                  </a:lnTo>
                  <a:lnTo>
                    <a:pt x="899" y="613"/>
                  </a:lnTo>
                  <a:lnTo>
                    <a:pt x="891" y="609"/>
                  </a:lnTo>
                  <a:lnTo>
                    <a:pt x="887" y="601"/>
                  </a:lnTo>
                  <a:lnTo>
                    <a:pt x="883" y="597"/>
                  </a:lnTo>
                  <a:lnTo>
                    <a:pt x="871" y="593"/>
                  </a:lnTo>
                  <a:lnTo>
                    <a:pt x="855" y="585"/>
                  </a:lnTo>
                  <a:lnTo>
                    <a:pt x="847" y="577"/>
                  </a:lnTo>
                  <a:lnTo>
                    <a:pt x="843" y="577"/>
                  </a:lnTo>
                  <a:lnTo>
                    <a:pt x="839" y="573"/>
                  </a:lnTo>
                  <a:lnTo>
                    <a:pt x="831" y="573"/>
                  </a:lnTo>
                  <a:lnTo>
                    <a:pt x="819" y="560"/>
                  </a:lnTo>
                  <a:lnTo>
                    <a:pt x="794" y="540"/>
                  </a:lnTo>
                  <a:lnTo>
                    <a:pt x="774" y="528"/>
                  </a:lnTo>
                  <a:lnTo>
                    <a:pt x="750" y="524"/>
                  </a:lnTo>
                  <a:lnTo>
                    <a:pt x="734" y="524"/>
                  </a:lnTo>
                  <a:lnTo>
                    <a:pt x="718" y="524"/>
                  </a:lnTo>
                  <a:lnTo>
                    <a:pt x="690" y="540"/>
                  </a:lnTo>
                  <a:lnTo>
                    <a:pt x="661" y="552"/>
                  </a:lnTo>
                  <a:lnTo>
                    <a:pt x="657" y="560"/>
                  </a:lnTo>
                  <a:lnTo>
                    <a:pt x="649" y="573"/>
                  </a:lnTo>
                  <a:lnTo>
                    <a:pt x="617" y="589"/>
                  </a:lnTo>
                  <a:lnTo>
                    <a:pt x="589" y="609"/>
                  </a:lnTo>
                  <a:lnTo>
                    <a:pt x="569" y="609"/>
                  </a:lnTo>
                  <a:lnTo>
                    <a:pt x="552" y="609"/>
                  </a:lnTo>
                  <a:lnTo>
                    <a:pt x="548" y="601"/>
                  </a:lnTo>
                  <a:lnTo>
                    <a:pt x="540" y="597"/>
                  </a:lnTo>
                  <a:lnTo>
                    <a:pt x="536" y="597"/>
                  </a:lnTo>
                  <a:lnTo>
                    <a:pt x="524" y="597"/>
                  </a:lnTo>
                  <a:lnTo>
                    <a:pt x="508" y="585"/>
                  </a:lnTo>
                  <a:lnTo>
                    <a:pt x="492" y="573"/>
                  </a:lnTo>
                  <a:lnTo>
                    <a:pt x="484" y="573"/>
                  </a:lnTo>
                  <a:lnTo>
                    <a:pt x="476" y="573"/>
                  </a:lnTo>
                  <a:lnTo>
                    <a:pt x="435" y="573"/>
                  </a:lnTo>
                  <a:lnTo>
                    <a:pt x="399" y="573"/>
                  </a:lnTo>
                  <a:lnTo>
                    <a:pt x="375" y="573"/>
                  </a:lnTo>
                  <a:lnTo>
                    <a:pt x="347" y="577"/>
                  </a:lnTo>
                  <a:lnTo>
                    <a:pt x="339" y="577"/>
                  </a:lnTo>
                  <a:lnTo>
                    <a:pt x="322" y="589"/>
                  </a:lnTo>
                  <a:lnTo>
                    <a:pt x="306" y="601"/>
                  </a:lnTo>
                  <a:lnTo>
                    <a:pt x="294" y="613"/>
                  </a:lnTo>
                  <a:lnTo>
                    <a:pt x="294" y="633"/>
                  </a:lnTo>
                  <a:lnTo>
                    <a:pt x="290" y="649"/>
                  </a:lnTo>
                  <a:lnTo>
                    <a:pt x="270" y="677"/>
                  </a:lnTo>
                  <a:lnTo>
                    <a:pt x="258" y="702"/>
                  </a:lnTo>
                  <a:lnTo>
                    <a:pt x="254" y="710"/>
                  </a:lnTo>
                  <a:lnTo>
                    <a:pt x="250" y="722"/>
                  </a:lnTo>
                  <a:lnTo>
                    <a:pt x="226" y="754"/>
                  </a:lnTo>
                  <a:lnTo>
                    <a:pt x="205" y="770"/>
                  </a:lnTo>
                  <a:lnTo>
                    <a:pt x="189" y="778"/>
                  </a:lnTo>
                  <a:lnTo>
                    <a:pt x="165" y="790"/>
                  </a:lnTo>
                  <a:lnTo>
                    <a:pt x="153" y="799"/>
                  </a:lnTo>
                  <a:lnTo>
                    <a:pt x="145" y="807"/>
                  </a:lnTo>
                  <a:lnTo>
                    <a:pt x="125" y="811"/>
                  </a:lnTo>
                  <a:lnTo>
                    <a:pt x="113" y="815"/>
                  </a:lnTo>
                  <a:lnTo>
                    <a:pt x="88" y="831"/>
                  </a:lnTo>
                  <a:lnTo>
                    <a:pt x="72" y="851"/>
                  </a:lnTo>
                  <a:lnTo>
                    <a:pt x="64" y="855"/>
                  </a:lnTo>
                  <a:lnTo>
                    <a:pt x="64" y="867"/>
                  </a:lnTo>
                  <a:lnTo>
                    <a:pt x="56" y="871"/>
                  </a:lnTo>
                  <a:lnTo>
                    <a:pt x="52" y="879"/>
                  </a:lnTo>
                  <a:lnTo>
                    <a:pt x="48" y="879"/>
                  </a:lnTo>
                  <a:lnTo>
                    <a:pt x="40" y="875"/>
                  </a:lnTo>
                  <a:lnTo>
                    <a:pt x="40" y="847"/>
                  </a:lnTo>
                  <a:lnTo>
                    <a:pt x="36" y="843"/>
                  </a:lnTo>
                  <a:lnTo>
                    <a:pt x="36" y="827"/>
                  </a:lnTo>
                  <a:lnTo>
                    <a:pt x="36" y="807"/>
                  </a:lnTo>
                  <a:lnTo>
                    <a:pt x="32" y="803"/>
                  </a:lnTo>
                  <a:lnTo>
                    <a:pt x="28" y="799"/>
                  </a:lnTo>
                  <a:lnTo>
                    <a:pt x="24" y="782"/>
                  </a:lnTo>
                  <a:lnTo>
                    <a:pt x="16" y="766"/>
                  </a:lnTo>
                  <a:lnTo>
                    <a:pt x="8" y="726"/>
                  </a:lnTo>
                  <a:lnTo>
                    <a:pt x="4" y="686"/>
                  </a:lnTo>
                  <a:lnTo>
                    <a:pt x="4" y="665"/>
                  </a:lnTo>
                  <a:lnTo>
                    <a:pt x="4" y="645"/>
                  </a:lnTo>
                  <a:lnTo>
                    <a:pt x="4" y="621"/>
                  </a:lnTo>
                  <a:lnTo>
                    <a:pt x="8" y="597"/>
                  </a:lnTo>
                  <a:lnTo>
                    <a:pt x="16" y="560"/>
                  </a:lnTo>
                  <a:lnTo>
                    <a:pt x="20" y="484"/>
                  </a:lnTo>
                  <a:lnTo>
                    <a:pt x="52" y="431"/>
                  </a:lnTo>
                  <a:lnTo>
                    <a:pt x="60" y="415"/>
                  </a:lnTo>
                  <a:lnTo>
                    <a:pt x="60" y="407"/>
                  </a:lnTo>
                  <a:lnTo>
                    <a:pt x="60" y="395"/>
                  </a:lnTo>
                  <a:lnTo>
                    <a:pt x="52" y="359"/>
                  </a:lnTo>
                  <a:lnTo>
                    <a:pt x="36" y="310"/>
                  </a:lnTo>
                  <a:lnTo>
                    <a:pt x="28" y="286"/>
                  </a:lnTo>
                  <a:lnTo>
                    <a:pt x="24" y="266"/>
                  </a:lnTo>
                  <a:lnTo>
                    <a:pt x="24" y="230"/>
                  </a:lnTo>
                  <a:lnTo>
                    <a:pt x="20" y="189"/>
                  </a:lnTo>
                  <a:lnTo>
                    <a:pt x="8" y="16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32" y="76"/>
                  </a:lnTo>
                  <a:lnTo>
                    <a:pt x="60" y="64"/>
                  </a:lnTo>
                  <a:lnTo>
                    <a:pt x="72" y="52"/>
                  </a:lnTo>
                  <a:lnTo>
                    <a:pt x="76" y="40"/>
                  </a:lnTo>
                  <a:lnTo>
                    <a:pt x="84" y="36"/>
                  </a:lnTo>
                  <a:lnTo>
                    <a:pt x="93" y="28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53" y="12"/>
                  </a:lnTo>
                  <a:lnTo>
                    <a:pt x="169" y="20"/>
                  </a:lnTo>
                  <a:lnTo>
                    <a:pt x="181" y="20"/>
                  </a:lnTo>
                  <a:lnTo>
                    <a:pt x="201" y="20"/>
                  </a:lnTo>
                  <a:lnTo>
                    <a:pt x="205" y="16"/>
                  </a:lnTo>
                  <a:lnTo>
                    <a:pt x="214" y="16"/>
                  </a:lnTo>
                  <a:lnTo>
                    <a:pt x="226" y="16"/>
                  </a:lnTo>
                  <a:lnTo>
                    <a:pt x="238" y="16"/>
                  </a:lnTo>
                  <a:lnTo>
                    <a:pt x="250" y="28"/>
                  </a:lnTo>
                  <a:lnTo>
                    <a:pt x="254" y="36"/>
                  </a:lnTo>
                  <a:lnTo>
                    <a:pt x="270" y="44"/>
                  </a:lnTo>
                  <a:lnTo>
                    <a:pt x="278" y="52"/>
                  </a:lnTo>
                  <a:lnTo>
                    <a:pt x="294" y="52"/>
                  </a:lnTo>
                  <a:lnTo>
                    <a:pt x="314" y="52"/>
                  </a:lnTo>
                  <a:lnTo>
                    <a:pt x="322" y="36"/>
                  </a:lnTo>
                  <a:lnTo>
                    <a:pt x="339" y="20"/>
                  </a:lnTo>
                  <a:lnTo>
                    <a:pt x="343" y="28"/>
                  </a:lnTo>
                  <a:lnTo>
                    <a:pt x="347" y="40"/>
                  </a:lnTo>
                  <a:lnTo>
                    <a:pt x="363" y="44"/>
                  </a:lnTo>
                  <a:lnTo>
                    <a:pt x="371" y="48"/>
                  </a:lnTo>
                  <a:lnTo>
                    <a:pt x="371" y="64"/>
                  </a:lnTo>
                  <a:lnTo>
                    <a:pt x="375" y="64"/>
                  </a:lnTo>
                  <a:lnTo>
                    <a:pt x="379" y="80"/>
                  </a:lnTo>
                  <a:lnTo>
                    <a:pt x="383" y="101"/>
                  </a:lnTo>
                  <a:lnTo>
                    <a:pt x="399" y="129"/>
                  </a:lnTo>
                  <a:lnTo>
                    <a:pt x="403" y="149"/>
                  </a:lnTo>
                  <a:lnTo>
                    <a:pt x="407" y="149"/>
                  </a:lnTo>
                  <a:lnTo>
                    <a:pt x="419" y="153"/>
                  </a:lnTo>
                  <a:lnTo>
                    <a:pt x="427" y="153"/>
                  </a:lnTo>
                  <a:lnTo>
                    <a:pt x="435" y="153"/>
                  </a:lnTo>
                  <a:lnTo>
                    <a:pt x="456" y="137"/>
                  </a:lnTo>
                  <a:lnTo>
                    <a:pt x="480" y="117"/>
                  </a:lnTo>
                  <a:lnTo>
                    <a:pt x="480" y="105"/>
                  </a:lnTo>
                  <a:lnTo>
                    <a:pt x="484" y="92"/>
                  </a:lnTo>
                  <a:lnTo>
                    <a:pt x="484" y="88"/>
                  </a:lnTo>
                  <a:lnTo>
                    <a:pt x="488" y="80"/>
                  </a:lnTo>
                  <a:lnTo>
                    <a:pt x="492" y="64"/>
                  </a:lnTo>
                  <a:lnTo>
                    <a:pt x="492" y="48"/>
                  </a:lnTo>
                  <a:lnTo>
                    <a:pt x="500" y="44"/>
                  </a:lnTo>
                  <a:lnTo>
                    <a:pt x="508" y="40"/>
                  </a:lnTo>
                  <a:lnTo>
                    <a:pt x="516" y="40"/>
                  </a:lnTo>
                  <a:lnTo>
                    <a:pt x="520" y="40"/>
                  </a:lnTo>
                  <a:lnTo>
                    <a:pt x="520" y="44"/>
                  </a:lnTo>
                  <a:lnTo>
                    <a:pt x="524" y="48"/>
                  </a:lnTo>
                  <a:lnTo>
                    <a:pt x="528" y="64"/>
                  </a:lnTo>
                  <a:lnTo>
                    <a:pt x="528" y="72"/>
                  </a:lnTo>
                  <a:lnTo>
                    <a:pt x="536" y="76"/>
                  </a:lnTo>
                  <a:lnTo>
                    <a:pt x="540" y="80"/>
                  </a:lnTo>
                  <a:lnTo>
                    <a:pt x="540" y="84"/>
                  </a:lnTo>
                  <a:lnTo>
                    <a:pt x="544" y="92"/>
                  </a:lnTo>
                  <a:lnTo>
                    <a:pt x="548" y="92"/>
                  </a:lnTo>
                  <a:lnTo>
                    <a:pt x="552" y="101"/>
                  </a:lnTo>
                  <a:lnTo>
                    <a:pt x="581" y="101"/>
                  </a:lnTo>
                  <a:lnTo>
                    <a:pt x="601" y="92"/>
                  </a:lnTo>
                  <a:lnTo>
                    <a:pt x="613" y="105"/>
                  </a:lnTo>
                  <a:lnTo>
                    <a:pt x="617" y="117"/>
                  </a:lnTo>
                  <a:lnTo>
                    <a:pt x="617" y="133"/>
                  </a:lnTo>
                  <a:lnTo>
                    <a:pt x="617" y="157"/>
                  </a:lnTo>
                  <a:lnTo>
                    <a:pt x="617" y="161"/>
                  </a:lnTo>
                  <a:lnTo>
                    <a:pt x="613" y="165"/>
                  </a:lnTo>
                  <a:lnTo>
                    <a:pt x="613" y="177"/>
                  </a:lnTo>
                  <a:lnTo>
                    <a:pt x="613" y="189"/>
                  </a:lnTo>
                  <a:lnTo>
                    <a:pt x="621" y="201"/>
                  </a:lnTo>
                  <a:lnTo>
                    <a:pt x="633" y="209"/>
                  </a:lnTo>
                  <a:lnTo>
                    <a:pt x="665" y="218"/>
                  </a:lnTo>
                  <a:lnTo>
                    <a:pt x="694" y="226"/>
                  </a:lnTo>
                  <a:lnTo>
                    <a:pt x="702" y="234"/>
                  </a:lnTo>
                  <a:lnTo>
                    <a:pt x="706" y="246"/>
                  </a:lnTo>
                  <a:lnTo>
                    <a:pt x="706" y="250"/>
                  </a:lnTo>
                  <a:lnTo>
                    <a:pt x="714" y="254"/>
                  </a:lnTo>
                  <a:lnTo>
                    <a:pt x="714" y="266"/>
                  </a:lnTo>
                  <a:lnTo>
                    <a:pt x="714" y="282"/>
                  </a:lnTo>
                  <a:lnTo>
                    <a:pt x="706" y="286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8"/>
                  </a:lnTo>
                  <a:lnTo>
                    <a:pt x="686" y="335"/>
                  </a:lnTo>
                  <a:lnTo>
                    <a:pt x="690" y="339"/>
                  </a:lnTo>
                  <a:lnTo>
                    <a:pt x="694" y="347"/>
                  </a:lnTo>
                  <a:lnTo>
                    <a:pt x="714" y="359"/>
                  </a:lnTo>
                  <a:lnTo>
                    <a:pt x="730" y="371"/>
                  </a:lnTo>
                  <a:lnTo>
                    <a:pt x="734" y="367"/>
                  </a:lnTo>
                  <a:lnTo>
                    <a:pt x="746" y="367"/>
                  </a:lnTo>
                  <a:lnTo>
                    <a:pt x="750" y="359"/>
                  </a:lnTo>
                  <a:lnTo>
                    <a:pt x="754" y="355"/>
                  </a:lnTo>
                  <a:lnTo>
                    <a:pt x="766" y="347"/>
                  </a:lnTo>
                  <a:lnTo>
                    <a:pt x="778" y="343"/>
                  </a:lnTo>
                  <a:lnTo>
                    <a:pt x="782" y="335"/>
                  </a:lnTo>
                  <a:lnTo>
                    <a:pt x="790" y="318"/>
                  </a:lnTo>
                  <a:lnTo>
                    <a:pt x="803" y="310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1" y="294"/>
                  </a:lnTo>
                  <a:lnTo>
                    <a:pt x="839" y="282"/>
                  </a:lnTo>
                  <a:lnTo>
                    <a:pt x="855" y="282"/>
                  </a:lnTo>
                  <a:lnTo>
                    <a:pt x="883" y="274"/>
                  </a:lnTo>
                  <a:lnTo>
                    <a:pt x="911" y="274"/>
                  </a:lnTo>
                  <a:lnTo>
                    <a:pt x="924" y="282"/>
                  </a:lnTo>
                  <a:lnTo>
                    <a:pt x="936" y="286"/>
                  </a:lnTo>
                  <a:lnTo>
                    <a:pt x="944" y="310"/>
                  </a:lnTo>
                  <a:lnTo>
                    <a:pt x="948" y="33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62" name="Freeform 69"/>
            <p:cNvSpPr>
              <a:spLocks/>
            </p:cNvSpPr>
            <p:nvPr/>
          </p:nvSpPr>
          <p:spPr bwMode="auto">
            <a:xfrm>
              <a:off x="2747917" y="1493838"/>
              <a:ext cx="652451" cy="730250"/>
            </a:xfrm>
            <a:custGeom>
              <a:avLst/>
              <a:gdLst>
                <a:gd name="T0" fmla="*/ 2147483647 w 726"/>
                <a:gd name="T1" fmla="*/ 2147483647 h 839"/>
                <a:gd name="T2" fmla="*/ 2147483647 w 726"/>
                <a:gd name="T3" fmla="*/ 2147483647 h 839"/>
                <a:gd name="T4" fmla="*/ 2147483647 w 726"/>
                <a:gd name="T5" fmla="*/ 2147483647 h 839"/>
                <a:gd name="T6" fmla="*/ 2147483647 w 726"/>
                <a:gd name="T7" fmla="*/ 2147483647 h 839"/>
                <a:gd name="T8" fmla="*/ 2147483647 w 726"/>
                <a:gd name="T9" fmla="*/ 2147483647 h 839"/>
                <a:gd name="T10" fmla="*/ 2147483647 w 726"/>
                <a:gd name="T11" fmla="*/ 2147483647 h 839"/>
                <a:gd name="T12" fmla="*/ 2147483647 w 726"/>
                <a:gd name="T13" fmla="*/ 2147483647 h 839"/>
                <a:gd name="T14" fmla="*/ 2147483647 w 726"/>
                <a:gd name="T15" fmla="*/ 2147483647 h 839"/>
                <a:gd name="T16" fmla="*/ 2147483647 w 726"/>
                <a:gd name="T17" fmla="*/ 2147483647 h 839"/>
                <a:gd name="T18" fmla="*/ 2147483647 w 726"/>
                <a:gd name="T19" fmla="*/ 2147483647 h 839"/>
                <a:gd name="T20" fmla="*/ 2147483647 w 726"/>
                <a:gd name="T21" fmla="*/ 2147483647 h 839"/>
                <a:gd name="T22" fmla="*/ 2147483647 w 726"/>
                <a:gd name="T23" fmla="*/ 2147483647 h 839"/>
                <a:gd name="T24" fmla="*/ 0 w 726"/>
                <a:gd name="T25" fmla="*/ 2147483647 h 839"/>
                <a:gd name="T26" fmla="*/ 2147483647 w 726"/>
                <a:gd name="T27" fmla="*/ 2147483647 h 839"/>
                <a:gd name="T28" fmla="*/ 2147483647 w 726"/>
                <a:gd name="T29" fmla="*/ 2147483647 h 839"/>
                <a:gd name="T30" fmla="*/ 2147483647 w 726"/>
                <a:gd name="T31" fmla="*/ 2147483647 h 839"/>
                <a:gd name="T32" fmla="*/ 2147483647 w 726"/>
                <a:gd name="T33" fmla="*/ 2147483647 h 839"/>
                <a:gd name="T34" fmla="*/ 2147483647 w 726"/>
                <a:gd name="T35" fmla="*/ 2147483647 h 839"/>
                <a:gd name="T36" fmla="*/ 2147483647 w 726"/>
                <a:gd name="T37" fmla="*/ 2147483647 h 839"/>
                <a:gd name="T38" fmla="*/ 2147483647 w 726"/>
                <a:gd name="T39" fmla="*/ 2147483647 h 839"/>
                <a:gd name="T40" fmla="*/ 2147483647 w 726"/>
                <a:gd name="T41" fmla="*/ 2147483647 h 839"/>
                <a:gd name="T42" fmla="*/ 2147483647 w 726"/>
                <a:gd name="T43" fmla="*/ 2147483647 h 839"/>
                <a:gd name="T44" fmla="*/ 2147483647 w 726"/>
                <a:gd name="T45" fmla="*/ 2147483647 h 839"/>
                <a:gd name="T46" fmla="*/ 2147483647 w 726"/>
                <a:gd name="T47" fmla="*/ 2147483647 h 839"/>
                <a:gd name="T48" fmla="*/ 2147483647 w 726"/>
                <a:gd name="T49" fmla="*/ 2147483647 h 839"/>
                <a:gd name="T50" fmla="*/ 2147483647 w 726"/>
                <a:gd name="T51" fmla="*/ 2147483647 h 839"/>
                <a:gd name="T52" fmla="*/ 2147483647 w 726"/>
                <a:gd name="T53" fmla="*/ 0 h 839"/>
                <a:gd name="T54" fmla="*/ 2147483647 w 726"/>
                <a:gd name="T55" fmla="*/ 2147483647 h 839"/>
                <a:gd name="T56" fmla="*/ 2147483647 w 726"/>
                <a:gd name="T57" fmla="*/ 2147483647 h 839"/>
                <a:gd name="T58" fmla="*/ 2147483647 w 726"/>
                <a:gd name="T59" fmla="*/ 2147483647 h 839"/>
                <a:gd name="T60" fmla="*/ 2147483647 w 726"/>
                <a:gd name="T61" fmla="*/ 2147483647 h 839"/>
                <a:gd name="T62" fmla="*/ 2147483647 w 726"/>
                <a:gd name="T63" fmla="*/ 2147483647 h 839"/>
                <a:gd name="T64" fmla="*/ 2147483647 w 726"/>
                <a:gd name="T65" fmla="*/ 2147483647 h 839"/>
                <a:gd name="T66" fmla="*/ 2147483647 w 726"/>
                <a:gd name="T67" fmla="*/ 2147483647 h 839"/>
                <a:gd name="T68" fmla="*/ 2147483647 w 726"/>
                <a:gd name="T69" fmla="*/ 2147483647 h 839"/>
                <a:gd name="T70" fmla="*/ 2147483647 w 726"/>
                <a:gd name="T71" fmla="*/ 2147483647 h 839"/>
                <a:gd name="T72" fmla="*/ 2147483647 w 726"/>
                <a:gd name="T73" fmla="*/ 2147483647 h 839"/>
                <a:gd name="T74" fmla="*/ 2147483647 w 726"/>
                <a:gd name="T75" fmla="*/ 2147483647 h 839"/>
                <a:gd name="T76" fmla="*/ 2147483647 w 726"/>
                <a:gd name="T77" fmla="*/ 2147483647 h 839"/>
                <a:gd name="T78" fmla="*/ 2147483647 w 726"/>
                <a:gd name="T79" fmla="*/ 2147483647 h 839"/>
                <a:gd name="T80" fmla="*/ 2147483647 w 726"/>
                <a:gd name="T81" fmla="*/ 2147483647 h 839"/>
                <a:gd name="T82" fmla="*/ 2147483647 w 726"/>
                <a:gd name="T83" fmla="*/ 2147483647 h 839"/>
                <a:gd name="T84" fmla="*/ 2147483647 w 726"/>
                <a:gd name="T85" fmla="*/ 2147483647 h 839"/>
                <a:gd name="T86" fmla="*/ 2147483647 w 726"/>
                <a:gd name="T87" fmla="*/ 2147483647 h 839"/>
                <a:gd name="T88" fmla="*/ 2147483647 w 726"/>
                <a:gd name="T89" fmla="*/ 2147483647 h 839"/>
                <a:gd name="T90" fmla="*/ 2147483647 w 726"/>
                <a:gd name="T91" fmla="*/ 2147483647 h 839"/>
                <a:gd name="T92" fmla="*/ 2147483647 w 726"/>
                <a:gd name="T93" fmla="*/ 2147483647 h 839"/>
                <a:gd name="T94" fmla="*/ 2147483647 w 726"/>
                <a:gd name="T95" fmla="*/ 2147483647 h 839"/>
                <a:gd name="T96" fmla="*/ 2147483647 w 726"/>
                <a:gd name="T97" fmla="*/ 2147483647 h 839"/>
                <a:gd name="T98" fmla="*/ 2147483647 w 726"/>
                <a:gd name="T99" fmla="*/ 2147483647 h 839"/>
                <a:gd name="T100" fmla="*/ 2147483647 w 726"/>
                <a:gd name="T101" fmla="*/ 2147483647 h 8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39"/>
                <a:gd name="T155" fmla="*/ 726 w 726"/>
                <a:gd name="T156" fmla="*/ 839 h 8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39">
                  <a:moveTo>
                    <a:pt x="504" y="839"/>
                  </a:moveTo>
                  <a:lnTo>
                    <a:pt x="480" y="831"/>
                  </a:lnTo>
                  <a:lnTo>
                    <a:pt x="452" y="819"/>
                  </a:lnTo>
                  <a:lnTo>
                    <a:pt x="439" y="811"/>
                  </a:lnTo>
                  <a:lnTo>
                    <a:pt x="431" y="799"/>
                  </a:lnTo>
                  <a:lnTo>
                    <a:pt x="431" y="779"/>
                  </a:lnTo>
                  <a:lnTo>
                    <a:pt x="427" y="759"/>
                  </a:lnTo>
                  <a:lnTo>
                    <a:pt x="411" y="722"/>
                  </a:lnTo>
                  <a:lnTo>
                    <a:pt x="395" y="698"/>
                  </a:lnTo>
                  <a:lnTo>
                    <a:pt x="387" y="686"/>
                  </a:lnTo>
                  <a:lnTo>
                    <a:pt x="383" y="678"/>
                  </a:lnTo>
                  <a:lnTo>
                    <a:pt x="383" y="650"/>
                  </a:lnTo>
                  <a:lnTo>
                    <a:pt x="383" y="625"/>
                  </a:lnTo>
                  <a:lnTo>
                    <a:pt x="375" y="613"/>
                  </a:lnTo>
                  <a:lnTo>
                    <a:pt x="367" y="605"/>
                  </a:lnTo>
                  <a:lnTo>
                    <a:pt x="355" y="605"/>
                  </a:lnTo>
                  <a:lnTo>
                    <a:pt x="347" y="605"/>
                  </a:lnTo>
                  <a:lnTo>
                    <a:pt x="335" y="613"/>
                  </a:lnTo>
                  <a:lnTo>
                    <a:pt x="318" y="625"/>
                  </a:lnTo>
                  <a:lnTo>
                    <a:pt x="314" y="625"/>
                  </a:lnTo>
                  <a:lnTo>
                    <a:pt x="306" y="638"/>
                  </a:lnTo>
                  <a:lnTo>
                    <a:pt x="298" y="642"/>
                  </a:lnTo>
                  <a:lnTo>
                    <a:pt x="290" y="646"/>
                  </a:lnTo>
                  <a:lnTo>
                    <a:pt x="254" y="642"/>
                  </a:lnTo>
                  <a:lnTo>
                    <a:pt x="210" y="642"/>
                  </a:lnTo>
                  <a:lnTo>
                    <a:pt x="205" y="642"/>
                  </a:lnTo>
                  <a:lnTo>
                    <a:pt x="205" y="638"/>
                  </a:lnTo>
                  <a:lnTo>
                    <a:pt x="201" y="633"/>
                  </a:lnTo>
                  <a:lnTo>
                    <a:pt x="201" y="625"/>
                  </a:lnTo>
                  <a:lnTo>
                    <a:pt x="185" y="609"/>
                  </a:lnTo>
                  <a:lnTo>
                    <a:pt x="177" y="597"/>
                  </a:lnTo>
                  <a:lnTo>
                    <a:pt x="161" y="573"/>
                  </a:lnTo>
                  <a:lnTo>
                    <a:pt x="149" y="549"/>
                  </a:lnTo>
                  <a:lnTo>
                    <a:pt x="153" y="500"/>
                  </a:lnTo>
                  <a:lnTo>
                    <a:pt x="153" y="464"/>
                  </a:lnTo>
                  <a:lnTo>
                    <a:pt x="141" y="440"/>
                  </a:lnTo>
                  <a:lnTo>
                    <a:pt x="141" y="428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1" y="379"/>
                  </a:lnTo>
                  <a:lnTo>
                    <a:pt x="113" y="343"/>
                  </a:lnTo>
                  <a:lnTo>
                    <a:pt x="105" y="335"/>
                  </a:lnTo>
                  <a:lnTo>
                    <a:pt x="97" y="331"/>
                  </a:lnTo>
                  <a:lnTo>
                    <a:pt x="88" y="331"/>
                  </a:lnTo>
                  <a:lnTo>
                    <a:pt x="72" y="331"/>
                  </a:lnTo>
                  <a:lnTo>
                    <a:pt x="60" y="343"/>
                  </a:lnTo>
                  <a:lnTo>
                    <a:pt x="48" y="355"/>
                  </a:lnTo>
                  <a:lnTo>
                    <a:pt x="44" y="371"/>
                  </a:lnTo>
                  <a:lnTo>
                    <a:pt x="40" y="383"/>
                  </a:lnTo>
                  <a:lnTo>
                    <a:pt x="24" y="399"/>
                  </a:lnTo>
                  <a:lnTo>
                    <a:pt x="8" y="416"/>
                  </a:lnTo>
                  <a:lnTo>
                    <a:pt x="0" y="408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6" y="363"/>
                  </a:lnTo>
                  <a:lnTo>
                    <a:pt x="24" y="331"/>
                  </a:lnTo>
                  <a:lnTo>
                    <a:pt x="32" y="327"/>
                  </a:lnTo>
                  <a:lnTo>
                    <a:pt x="40" y="299"/>
                  </a:lnTo>
                  <a:lnTo>
                    <a:pt x="48" y="262"/>
                  </a:lnTo>
                  <a:lnTo>
                    <a:pt x="52" y="250"/>
                  </a:lnTo>
                  <a:lnTo>
                    <a:pt x="60" y="238"/>
                  </a:lnTo>
                  <a:lnTo>
                    <a:pt x="60" y="222"/>
                  </a:lnTo>
                  <a:lnTo>
                    <a:pt x="68" y="198"/>
                  </a:lnTo>
                  <a:lnTo>
                    <a:pt x="84" y="190"/>
                  </a:lnTo>
                  <a:lnTo>
                    <a:pt x="97" y="182"/>
                  </a:lnTo>
                  <a:lnTo>
                    <a:pt x="109" y="182"/>
                  </a:lnTo>
                  <a:lnTo>
                    <a:pt x="125" y="182"/>
                  </a:lnTo>
                  <a:lnTo>
                    <a:pt x="141" y="190"/>
                  </a:lnTo>
                  <a:lnTo>
                    <a:pt x="149" y="198"/>
                  </a:lnTo>
                  <a:lnTo>
                    <a:pt x="153" y="218"/>
                  </a:lnTo>
                  <a:lnTo>
                    <a:pt x="157" y="238"/>
                  </a:lnTo>
                  <a:lnTo>
                    <a:pt x="161" y="250"/>
                  </a:lnTo>
                  <a:lnTo>
                    <a:pt x="165" y="258"/>
                  </a:lnTo>
                  <a:lnTo>
                    <a:pt x="189" y="270"/>
                  </a:lnTo>
                  <a:lnTo>
                    <a:pt x="222" y="278"/>
                  </a:lnTo>
                  <a:lnTo>
                    <a:pt x="230" y="278"/>
                  </a:lnTo>
                  <a:lnTo>
                    <a:pt x="238" y="278"/>
                  </a:lnTo>
                  <a:lnTo>
                    <a:pt x="242" y="274"/>
                  </a:lnTo>
                  <a:lnTo>
                    <a:pt x="254" y="270"/>
                  </a:lnTo>
                  <a:lnTo>
                    <a:pt x="258" y="250"/>
                  </a:lnTo>
                  <a:lnTo>
                    <a:pt x="266" y="230"/>
                  </a:lnTo>
                  <a:lnTo>
                    <a:pt x="282" y="226"/>
                  </a:lnTo>
                  <a:lnTo>
                    <a:pt x="290" y="226"/>
                  </a:lnTo>
                  <a:lnTo>
                    <a:pt x="290" y="234"/>
                  </a:lnTo>
                  <a:lnTo>
                    <a:pt x="294" y="246"/>
                  </a:lnTo>
                  <a:lnTo>
                    <a:pt x="298" y="250"/>
                  </a:lnTo>
                  <a:lnTo>
                    <a:pt x="314" y="262"/>
                  </a:lnTo>
                  <a:lnTo>
                    <a:pt x="331" y="262"/>
                  </a:lnTo>
                  <a:lnTo>
                    <a:pt x="343" y="262"/>
                  </a:lnTo>
                  <a:lnTo>
                    <a:pt x="351" y="258"/>
                  </a:lnTo>
                  <a:lnTo>
                    <a:pt x="367" y="250"/>
                  </a:lnTo>
                  <a:lnTo>
                    <a:pt x="371" y="246"/>
                  </a:lnTo>
                  <a:lnTo>
                    <a:pt x="371" y="210"/>
                  </a:lnTo>
                  <a:lnTo>
                    <a:pt x="371" y="165"/>
                  </a:lnTo>
                  <a:lnTo>
                    <a:pt x="371" y="133"/>
                  </a:lnTo>
                  <a:lnTo>
                    <a:pt x="371" y="93"/>
                  </a:lnTo>
                  <a:lnTo>
                    <a:pt x="371" y="77"/>
                  </a:lnTo>
                  <a:lnTo>
                    <a:pt x="367" y="61"/>
                  </a:lnTo>
                  <a:lnTo>
                    <a:pt x="367" y="57"/>
                  </a:lnTo>
                  <a:lnTo>
                    <a:pt x="355" y="53"/>
                  </a:lnTo>
                  <a:lnTo>
                    <a:pt x="355" y="44"/>
                  </a:lnTo>
                  <a:lnTo>
                    <a:pt x="355" y="36"/>
                  </a:lnTo>
                  <a:lnTo>
                    <a:pt x="367" y="24"/>
                  </a:lnTo>
                  <a:lnTo>
                    <a:pt x="371" y="16"/>
                  </a:lnTo>
                  <a:lnTo>
                    <a:pt x="383" y="8"/>
                  </a:lnTo>
                  <a:lnTo>
                    <a:pt x="387" y="0"/>
                  </a:lnTo>
                  <a:lnTo>
                    <a:pt x="407" y="0"/>
                  </a:lnTo>
                  <a:lnTo>
                    <a:pt x="427" y="0"/>
                  </a:lnTo>
                  <a:lnTo>
                    <a:pt x="431" y="4"/>
                  </a:lnTo>
                  <a:lnTo>
                    <a:pt x="435" y="4"/>
                  </a:lnTo>
                  <a:lnTo>
                    <a:pt x="435" y="12"/>
                  </a:lnTo>
                  <a:lnTo>
                    <a:pt x="439" y="20"/>
                  </a:lnTo>
                  <a:lnTo>
                    <a:pt x="431" y="36"/>
                  </a:lnTo>
                  <a:lnTo>
                    <a:pt x="423" y="53"/>
                  </a:lnTo>
                  <a:lnTo>
                    <a:pt x="423" y="69"/>
                  </a:lnTo>
                  <a:lnTo>
                    <a:pt x="419" y="81"/>
                  </a:lnTo>
                  <a:lnTo>
                    <a:pt x="423" y="97"/>
                  </a:lnTo>
                  <a:lnTo>
                    <a:pt x="427" y="105"/>
                  </a:lnTo>
                  <a:lnTo>
                    <a:pt x="439" y="105"/>
                  </a:lnTo>
                  <a:lnTo>
                    <a:pt x="452" y="109"/>
                  </a:lnTo>
                  <a:lnTo>
                    <a:pt x="480" y="109"/>
                  </a:lnTo>
                  <a:lnTo>
                    <a:pt x="504" y="105"/>
                  </a:lnTo>
                  <a:lnTo>
                    <a:pt x="508" y="105"/>
                  </a:lnTo>
                  <a:lnTo>
                    <a:pt x="508" y="101"/>
                  </a:lnTo>
                  <a:lnTo>
                    <a:pt x="536" y="101"/>
                  </a:lnTo>
                  <a:lnTo>
                    <a:pt x="569" y="101"/>
                  </a:lnTo>
                  <a:lnTo>
                    <a:pt x="569" y="97"/>
                  </a:lnTo>
                  <a:lnTo>
                    <a:pt x="577" y="97"/>
                  </a:lnTo>
                  <a:lnTo>
                    <a:pt x="585" y="93"/>
                  </a:lnTo>
                  <a:lnTo>
                    <a:pt x="589" y="93"/>
                  </a:lnTo>
                  <a:lnTo>
                    <a:pt x="597" y="133"/>
                  </a:lnTo>
                  <a:lnTo>
                    <a:pt x="601" y="153"/>
                  </a:lnTo>
                  <a:lnTo>
                    <a:pt x="605" y="214"/>
                  </a:lnTo>
                  <a:lnTo>
                    <a:pt x="613" y="234"/>
                  </a:lnTo>
                  <a:lnTo>
                    <a:pt x="621" y="246"/>
                  </a:lnTo>
                  <a:lnTo>
                    <a:pt x="625" y="258"/>
                  </a:lnTo>
                  <a:lnTo>
                    <a:pt x="633" y="274"/>
                  </a:lnTo>
                  <a:lnTo>
                    <a:pt x="645" y="295"/>
                  </a:lnTo>
                  <a:lnTo>
                    <a:pt x="649" y="299"/>
                  </a:lnTo>
                  <a:lnTo>
                    <a:pt x="657" y="303"/>
                  </a:lnTo>
                  <a:lnTo>
                    <a:pt x="673" y="319"/>
                  </a:lnTo>
                  <a:lnTo>
                    <a:pt x="682" y="335"/>
                  </a:lnTo>
                  <a:lnTo>
                    <a:pt x="686" y="355"/>
                  </a:lnTo>
                  <a:lnTo>
                    <a:pt x="686" y="379"/>
                  </a:lnTo>
                  <a:lnTo>
                    <a:pt x="677" y="399"/>
                  </a:lnTo>
                  <a:lnTo>
                    <a:pt x="661" y="428"/>
                  </a:lnTo>
                  <a:lnTo>
                    <a:pt x="661" y="436"/>
                  </a:lnTo>
                  <a:lnTo>
                    <a:pt x="661" y="456"/>
                  </a:lnTo>
                  <a:lnTo>
                    <a:pt x="677" y="464"/>
                  </a:lnTo>
                  <a:lnTo>
                    <a:pt x="694" y="476"/>
                  </a:lnTo>
                  <a:lnTo>
                    <a:pt x="698" y="484"/>
                  </a:lnTo>
                  <a:lnTo>
                    <a:pt x="702" y="500"/>
                  </a:lnTo>
                  <a:lnTo>
                    <a:pt x="702" y="508"/>
                  </a:lnTo>
                  <a:lnTo>
                    <a:pt x="702" y="516"/>
                  </a:lnTo>
                  <a:lnTo>
                    <a:pt x="706" y="529"/>
                  </a:lnTo>
                  <a:lnTo>
                    <a:pt x="710" y="537"/>
                  </a:lnTo>
                  <a:lnTo>
                    <a:pt x="718" y="549"/>
                  </a:lnTo>
                  <a:lnTo>
                    <a:pt x="726" y="557"/>
                  </a:lnTo>
                  <a:lnTo>
                    <a:pt x="726" y="569"/>
                  </a:lnTo>
                  <a:lnTo>
                    <a:pt x="726" y="577"/>
                  </a:lnTo>
                  <a:lnTo>
                    <a:pt x="722" y="585"/>
                  </a:lnTo>
                  <a:lnTo>
                    <a:pt x="718" y="585"/>
                  </a:lnTo>
                  <a:lnTo>
                    <a:pt x="698" y="593"/>
                  </a:lnTo>
                  <a:lnTo>
                    <a:pt x="677" y="601"/>
                  </a:lnTo>
                  <a:lnTo>
                    <a:pt x="669" y="605"/>
                  </a:lnTo>
                  <a:lnTo>
                    <a:pt x="657" y="613"/>
                  </a:lnTo>
                  <a:lnTo>
                    <a:pt x="641" y="613"/>
                  </a:lnTo>
                  <a:lnTo>
                    <a:pt x="617" y="613"/>
                  </a:lnTo>
                  <a:lnTo>
                    <a:pt x="593" y="625"/>
                  </a:lnTo>
                  <a:lnTo>
                    <a:pt x="565" y="638"/>
                  </a:lnTo>
                  <a:lnTo>
                    <a:pt x="540" y="646"/>
                  </a:lnTo>
                  <a:lnTo>
                    <a:pt x="524" y="658"/>
                  </a:lnTo>
                  <a:lnTo>
                    <a:pt x="516" y="662"/>
                  </a:lnTo>
                  <a:lnTo>
                    <a:pt x="508" y="678"/>
                  </a:lnTo>
                  <a:lnTo>
                    <a:pt x="512" y="682"/>
                  </a:lnTo>
                  <a:lnTo>
                    <a:pt x="512" y="690"/>
                  </a:lnTo>
                  <a:lnTo>
                    <a:pt x="512" y="698"/>
                  </a:lnTo>
                  <a:lnTo>
                    <a:pt x="516" y="698"/>
                  </a:lnTo>
                  <a:lnTo>
                    <a:pt x="528" y="706"/>
                  </a:lnTo>
                  <a:lnTo>
                    <a:pt x="532" y="714"/>
                  </a:lnTo>
                  <a:lnTo>
                    <a:pt x="540" y="722"/>
                  </a:lnTo>
                  <a:lnTo>
                    <a:pt x="560" y="722"/>
                  </a:lnTo>
                  <a:lnTo>
                    <a:pt x="577" y="722"/>
                  </a:lnTo>
                  <a:lnTo>
                    <a:pt x="581" y="718"/>
                  </a:lnTo>
                  <a:lnTo>
                    <a:pt x="589" y="714"/>
                  </a:lnTo>
                  <a:lnTo>
                    <a:pt x="597" y="710"/>
                  </a:lnTo>
                  <a:lnTo>
                    <a:pt x="617" y="710"/>
                  </a:lnTo>
                  <a:lnTo>
                    <a:pt x="625" y="718"/>
                  </a:lnTo>
                  <a:lnTo>
                    <a:pt x="633" y="730"/>
                  </a:lnTo>
                  <a:lnTo>
                    <a:pt x="633" y="738"/>
                  </a:lnTo>
                  <a:lnTo>
                    <a:pt x="633" y="746"/>
                  </a:lnTo>
                  <a:lnTo>
                    <a:pt x="629" y="755"/>
                  </a:lnTo>
                  <a:lnTo>
                    <a:pt x="621" y="763"/>
                  </a:lnTo>
                  <a:lnTo>
                    <a:pt x="601" y="771"/>
                  </a:lnTo>
                  <a:lnTo>
                    <a:pt x="589" y="783"/>
                  </a:lnTo>
                  <a:lnTo>
                    <a:pt x="589" y="795"/>
                  </a:lnTo>
                  <a:lnTo>
                    <a:pt x="585" y="799"/>
                  </a:lnTo>
                  <a:lnTo>
                    <a:pt x="581" y="803"/>
                  </a:lnTo>
                  <a:lnTo>
                    <a:pt x="569" y="807"/>
                  </a:lnTo>
                  <a:lnTo>
                    <a:pt x="560" y="815"/>
                  </a:lnTo>
                  <a:lnTo>
                    <a:pt x="552" y="831"/>
                  </a:lnTo>
                  <a:lnTo>
                    <a:pt x="544" y="831"/>
                  </a:lnTo>
                  <a:lnTo>
                    <a:pt x="532" y="839"/>
                  </a:lnTo>
                  <a:lnTo>
                    <a:pt x="516" y="839"/>
                  </a:lnTo>
                  <a:lnTo>
                    <a:pt x="504" y="839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463" name="Freeform 70"/>
            <p:cNvSpPr>
              <a:spLocks/>
            </p:cNvSpPr>
            <p:nvPr/>
          </p:nvSpPr>
          <p:spPr bwMode="auto">
            <a:xfrm>
              <a:off x="3719451" y="1095375"/>
              <a:ext cx="766749" cy="935038"/>
            </a:xfrm>
            <a:custGeom>
              <a:avLst/>
              <a:gdLst>
                <a:gd name="T0" fmla="*/ 2147483647 w 855"/>
                <a:gd name="T1" fmla="*/ 2147483647 h 1073"/>
                <a:gd name="T2" fmla="*/ 2147483647 w 855"/>
                <a:gd name="T3" fmla="*/ 2147483647 h 1073"/>
                <a:gd name="T4" fmla="*/ 2147483647 w 855"/>
                <a:gd name="T5" fmla="*/ 2147483647 h 1073"/>
                <a:gd name="T6" fmla="*/ 2147483647 w 855"/>
                <a:gd name="T7" fmla="*/ 2147483647 h 1073"/>
                <a:gd name="T8" fmla="*/ 2147483647 w 855"/>
                <a:gd name="T9" fmla="*/ 2147483647 h 1073"/>
                <a:gd name="T10" fmla="*/ 2147483647 w 855"/>
                <a:gd name="T11" fmla="*/ 2147483647 h 1073"/>
                <a:gd name="T12" fmla="*/ 2147483647 w 855"/>
                <a:gd name="T13" fmla="*/ 2147483647 h 1073"/>
                <a:gd name="T14" fmla="*/ 2147483647 w 855"/>
                <a:gd name="T15" fmla="*/ 2147483647 h 1073"/>
                <a:gd name="T16" fmla="*/ 2147483647 w 855"/>
                <a:gd name="T17" fmla="*/ 2147483647 h 1073"/>
                <a:gd name="T18" fmla="*/ 0 w 855"/>
                <a:gd name="T19" fmla="*/ 2147483647 h 1073"/>
                <a:gd name="T20" fmla="*/ 2147483647 w 855"/>
                <a:gd name="T21" fmla="*/ 2147483647 h 1073"/>
                <a:gd name="T22" fmla="*/ 2147483647 w 855"/>
                <a:gd name="T23" fmla="*/ 2147483647 h 1073"/>
                <a:gd name="T24" fmla="*/ 2147483647 w 855"/>
                <a:gd name="T25" fmla="*/ 2147483647 h 1073"/>
                <a:gd name="T26" fmla="*/ 2147483647 w 855"/>
                <a:gd name="T27" fmla="*/ 2147483647 h 1073"/>
                <a:gd name="T28" fmla="*/ 2147483647 w 855"/>
                <a:gd name="T29" fmla="*/ 2147483647 h 1073"/>
                <a:gd name="T30" fmla="*/ 2147483647 w 855"/>
                <a:gd name="T31" fmla="*/ 2147483647 h 1073"/>
                <a:gd name="T32" fmla="*/ 2147483647 w 855"/>
                <a:gd name="T33" fmla="*/ 2147483647 h 1073"/>
                <a:gd name="T34" fmla="*/ 2147483647 w 855"/>
                <a:gd name="T35" fmla="*/ 2147483647 h 1073"/>
                <a:gd name="T36" fmla="*/ 2147483647 w 855"/>
                <a:gd name="T37" fmla="*/ 2147483647 h 1073"/>
                <a:gd name="T38" fmla="*/ 2147483647 w 855"/>
                <a:gd name="T39" fmla="*/ 2147483647 h 1073"/>
                <a:gd name="T40" fmla="*/ 2147483647 w 855"/>
                <a:gd name="T41" fmla="*/ 2147483647 h 1073"/>
                <a:gd name="T42" fmla="*/ 2147483647 w 855"/>
                <a:gd name="T43" fmla="*/ 2147483647 h 1073"/>
                <a:gd name="T44" fmla="*/ 2147483647 w 855"/>
                <a:gd name="T45" fmla="*/ 2147483647 h 1073"/>
                <a:gd name="T46" fmla="*/ 2147483647 w 855"/>
                <a:gd name="T47" fmla="*/ 2147483647 h 1073"/>
                <a:gd name="T48" fmla="*/ 2147483647 w 855"/>
                <a:gd name="T49" fmla="*/ 2147483647 h 1073"/>
                <a:gd name="T50" fmla="*/ 2147483647 w 855"/>
                <a:gd name="T51" fmla="*/ 2147483647 h 1073"/>
                <a:gd name="T52" fmla="*/ 2147483647 w 855"/>
                <a:gd name="T53" fmla="*/ 2147483647 h 1073"/>
                <a:gd name="T54" fmla="*/ 2147483647 w 855"/>
                <a:gd name="T55" fmla="*/ 2147483647 h 1073"/>
                <a:gd name="T56" fmla="*/ 2147483647 w 855"/>
                <a:gd name="T57" fmla="*/ 2147483647 h 1073"/>
                <a:gd name="T58" fmla="*/ 2147483647 w 855"/>
                <a:gd name="T59" fmla="*/ 2147483647 h 1073"/>
                <a:gd name="T60" fmla="*/ 2147483647 w 855"/>
                <a:gd name="T61" fmla="*/ 2147483647 h 1073"/>
                <a:gd name="T62" fmla="*/ 2147483647 w 855"/>
                <a:gd name="T63" fmla="*/ 2147483647 h 1073"/>
                <a:gd name="T64" fmla="*/ 2147483647 w 855"/>
                <a:gd name="T65" fmla="*/ 2147483647 h 1073"/>
                <a:gd name="T66" fmla="*/ 2147483647 w 855"/>
                <a:gd name="T67" fmla="*/ 2147483647 h 1073"/>
                <a:gd name="T68" fmla="*/ 2147483647 w 855"/>
                <a:gd name="T69" fmla="*/ 2147483647 h 1073"/>
                <a:gd name="T70" fmla="*/ 2147483647 w 855"/>
                <a:gd name="T71" fmla="*/ 2147483647 h 1073"/>
                <a:gd name="T72" fmla="*/ 2147483647 w 855"/>
                <a:gd name="T73" fmla="*/ 2147483647 h 1073"/>
                <a:gd name="T74" fmla="*/ 2147483647 w 855"/>
                <a:gd name="T75" fmla="*/ 2147483647 h 1073"/>
                <a:gd name="T76" fmla="*/ 2147483647 w 855"/>
                <a:gd name="T77" fmla="*/ 2147483647 h 1073"/>
                <a:gd name="T78" fmla="*/ 2147483647 w 855"/>
                <a:gd name="T79" fmla="*/ 2147483647 h 1073"/>
                <a:gd name="T80" fmla="*/ 2147483647 w 855"/>
                <a:gd name="T81" fmla="*/ 2147483647 h 1073"/>
                <a:gd name="T82" fmla="*/ 2147483647 w 855"/>
                <a:gd name="T83" fmla="*/ 2147483647 h 1073"/>
                <a:gd name="T84" fmla="*/ 2147483647 w 855"/>
                <a:gd name="T85" fmla="*/ 2147483647 h 1073"/>
                <a:gd name="T86" fmla="*/ 2147483647 w 855"/>
                <a:gd name="T87" fmla="*/ 2147483647 h 1073"/>
                <a:gd name="T88" fmla="*/ 2147483647 w 855"/>
                <a:gd name="T89" fmla="*/ 2147483647 h 1073"/>
                <a:gd name="T90" fmla="*/ 2147483647 w 855"/>
                <a:gd name="T91" fmla="*/ 2147483647 h 1073"/>
                <a:gd name="T92" fmla="*/ 2147483647 w 855"/>
                <a:gd name="T93" fmla="*/ 2147483647 h 1073"/>
                <a:gd name="T94" fmla="*/ 2147483647 w 855"/>
                <a:gd name="T95" fmla="*/ 2147483647 h 1073"/>
                <a:gd name="T96" fmla="*/ 2147483647 w 855"/>
                <a:gd name="T97" fmla="*/ 2147483647 h 1073"/>
                <a:gd name="T98" fmla="*/ 2147483647 w 855"/>
                <a:gd name="T99" fmla="*/ 2147483647 h 1073"/>
                <a:gd name="T100" fmla="*/ 2147483647 w 855"/>
                <a:gd name="T101" fmla="*/ 2147483647 h 1073"/>
                <a:gd name="T102" fmla="*/ 2147483647 w 855"/>
                <a:gd name="T103" fmla="*/ 2147483647 h 1073"/>
                <a:gd name="T104" fmla="*/ 2147483647 w 855"/>
                <a:gd name="T105" fmla="*/ 2147483647 h 1073"/>
                <a:gd name="T106" fmla="*/ 2147483647 w 855"/>
                <a:gd name="T107" fmla="*/ 2147483647 h 1073"/>
                <a:gd name="T108" fmla="*/ 2147483647 w 855"/>
                <a:gd name="T109" fmla="*/ 2147483647 h 1073"/>
                <a:gd name="T110" fmla="*/ 2147483647 w 855"/>
                <a:gd name="T111" fmla="*/ 2147483647 h 1073"/>
                <a:gd name="T112" fmla="*/ 2147483647 w 855"/>
                <a:gd name="T113" fmla="*/ 2147483647 h 10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1073"/>
                <a:gd name="T173" fmla="*/ 855 w 855"/>
                <a:gd name="T174" fmla="*/ 1073 h 10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1073">
                  <a:moveTo>
                    <a:pt x="419" y="1073"/>
                  </a:moveTo>
                  <a:lnTo>
                    <a:pt x="411" y="1065"/>
                  </a:lnTo>
                  <a:lnTo>
                    <a:pt x="399" y="1057"/>
                  </a:lnTo>
                  <a:lnTo>
                    <a:pt x="399" y="1045"/>
                  </a:lnTo>
                  <a:lnTo>
                    <a:pt x="391" y="1037"/>
                  </a:lnTo>
                  <a:lnTo>
                    <a:pt x="371" y="1029"/>
                  </a:lnTo>
                  <a:lnTo>
                    <a:pt x="339" y="1013"/>
                  </a:lnTo>
                  <a:lnTo>
                    <a:pt x="327" y="1013"/>
                  </a:lnTo>
                  <a:lnTo>
                    <a:pt x="311" y="1013"/>
                  </a:lnTo>
                  <a:lnTo>
                    <a:pt x="302" y="1009"/>
                  </a:lnTo>
                  <a:lnTo>
                    <a:pt x="298" y="997"/>
                  </a:lnTo>
                  <a:lnTo>
                    <a:pt x="294" y="993"/>
                  </a:lnTo>
                  <a:lnTo>
                    <a:pt x="290" y="977"/>
                  </a:lnTo>
                  <a:lnTo>
                    <a:pt x="278" y="968"/>
                  </a:lnTo>
                  <a:lnTo>
                    <a:pt x="274" y="960"/>
                  </a:lnTo>
                  <a:lnTo>
                    <a:pt x="270" y="936"/>
                  </a:lnTo>
                  <a:lnTo>
                    <a:pt x="270" y="916"/>
                  </a:lnTo>
                  <a:lnTo>
                    <a:pt x="254" y="904"/>
                  </a:lnTo>
                  <a:lnTo>
                    <a:pt x="242" y="888"/>
                  </a:lnTo>
                  <a:lnTo>
                    <a:pt x="226" y="888"/>
                  </a:lnTo>
                  <a:lnTo>
                    <a:pt x="210" y="884"/>
                  </a:lnTo>
                  <a:lnTo>
                    <a:pt x="173" y="884"/>
                  </a:lnTo>
                  <a:lnTo>
                    <a:pt x="137" y="884"/>
                  </a:lnTo>
                  <a:lnTo>
                    <a:pt x="129" y="880"/>
                  </a:lnTo>
                  <a:lnTo>
                    <a:pt x="109" y="876"/>
                  </a:lnTo>
                  <a:lnTo>
                    <a:pt x="109" y="872"/>
                  </a:lnTo>
                  <a:lnTo>
                    <a:pt x="105" y="872"/>
                  </a:lnTo>
                  <a:lnTo>
                    <a:pt x="93" y="851"/>
                  </a:lnTo>
                  <a:lnTo>
                    <a:pt x="81" y="823"/>
                  </a:lnTo>
                  <a:lnTo>
                    <a:pt x="72" y="811"/>
                  </a:lnTo>
                  <a:lnTo>
                    <a:pt x="56" y="795"/>
                  </a:lnTo>
                  <a:lnTo>
                    <a:pt x="48" y="795"/>
                  </a:lnTo>
                  <a:lnTo>
                    <a:pt x="40" y="795"/>
                  </a:lnTo>
                  <a:lnTo>
                    <a:pt x="28" y="799"/>
                  </a:lnTo>
                  <a:lnTo>
                    <a:pt x="24" y="811"/>
                  </a:lnTo>
                  <a:lnTo>
                    <a:pt x="16" y="811"/>
                  </a:lnTo>
                  <a:lnTo>
                    <a:pt x="12" y="811"/>
                  </a:lnTo>
                  <a:lnTo>
                    <a:pt x="4" y="799"/>
                  </a:lnTo>
                  <a:lnTo>
                    <a:pt x="0" y="795"/>
                  </a:lnTo>
                  <a:lnTo>
                    <a:pt x="0" y="779"/>
                  </a:lnTo>
                  <a:lnTo>
                    <a:pt x="0" y="767"/>
                  </a:lnTo>
                  <a:lnTo>
                    <a:pt x="12" y="763"/>
                  </a:lnTo>
                  <a:lnTo>
                    <a:pt x="24" y="755"/>
                  </a:lnTo>
                  <a:lnTo>
                    <a:pt x="44" y="751"/>
                  </a:lnTo>
                  <a:lnTo>
                    <a:pt x="64" y="743"/>
                  </a:lnTo>
                  <a:lnTo>
                    <a:pt x="81" y="743"/>
                  </a:lnTo>
                  <a:lnTo>
                    <a:pt x="97" y="738"/>
                  </a:lnTo>
                  <a:lnTo>
                    <a:pt x="109" y="726"/>
                  </a:lnTo>
                  <a:lnTo>
                    <a:pt x="125" y="706"/>
                  </a:lnTo>
                  <a:lnTo>
                    <a:pt x="129" y="702"/>
                  </a:lnTo>
                  <a:lnTo>
                    <a:pt x="129" y="690"/>
                  </a:lnTo>
                  <a:lnTo>
                    <a:pt x="133" y="662"/>
                  </a:lnTo>
                  <a:lnTo>
                    <a:pt x="137" y="630"/>
                  </a:lnTo>
                  <a:lnTo>
                    <a:pt x="145" y="621"/>
                  </a:lnTo>
                  <a:lnTo>
                    <a:pt x="157" y="617"/>
                  </a:lnTo>
                  <a:lnTo>
                    <a:pt x="161" y="589"/>
                  </a:lnTo>
                  <a:lnTo>
                    <a:pt x="161" y="569"/>
                  </a:lnTo>
                  <a:lnTo>
                    <a:pt x="161" y="545"/>
                  </a:lnTo>
                  <a:lnTo>
                    <a:pt x="157" y="525"/>
                  </a:lnTo>
                  <a:lnTo>
                    <a:pt x="153" y="521"/>
                  </a:lnTo>
                  <a:lnTo>
                    <a:pt x="145" y="517"/>
                  </a:lnTo>
                  <a:lnTo>
                    <a:pt x="145" y="504"/>
                  </a:lnTo>
                  <a:lnTo>
                    <a:pt x="141" y="484"/>
                  </a:lnTo>
                  <a:lnTo>
                    <a:pt x="141" y="476"/>
                  </a:lnTo>
                  <a:lnTo>
                    <a:pt x="141" y="464"/>
                  </a:lnTo>
                  <a:lnTo>
                    <a:pt x="145" y="444"/>
                  </a:lnTo>
                  <a:lnTo>
                    <a:pt x="145" y="428"/>
                  </a:lnTo>
                  <a:lnTo>
                    <a:pt x="157" y="416"/>
                  </a:lnTo>
                  <a:lnTo>
                    <a:pt x="161" y="404"/>
                  </a:lnTo>
                  <a:lnTo>
                    <a:pt x="177" y="387"/>
                  </a:lnTo>
                  <a:lnTo>
                    <a:pt x="198" y="371"/>
                  </a:lnTo>
                  <a:lnTo>
                    <a:pt x="214" y="367"/>
                  </a:lnTo>
                  <a:lnTo>
                    <a:pt x="234" y="363"/>
                  </a:lnTo>
                  <a:lnTo>
                    <a:pt x="242" y="355"/>
                  </a:lnTo>
                  <a:lnTo>
                    <a:pt x="246" y="351"/>
                  </a:lnTo>
                  <a:lnTo>
                    <a:pt x="270" y="347"/>
                  </a:lnTo>
                  <a:lnTo>
                    <a:pt x="294" y="339"/>
                  </a:lnTo>
                  <a:lnTo>
                    <a:pt x="302" y="327"/>
                  </a:lnTo>
                  <a:lnTo>
                    <a:pt x="311" y="311"/>
                  </a:lnTo>
                  <a:lnTo>
                    <a:pt x="319" y="311"/>
                  </a:lnTo>
                  <a:lnTo>
                    <a:pt x="323" y="307"/>
                  </a:lnTo>
                  <a:lnTo>
                    <a:pt x="327" y="291"/>
                  </a:lnTo>
                  <a:lnTo>
                    <a:pt x="331" y="266"/>
                  </a:lnTo>
                  <a:lnTo>
                    <a:pt x="347" y="262"/>
                  </a:lnTo>
                  <a:lnTo>
                    <a:pt x="355" y="254"/>
                  </a:lnTo>
                  <a:lnTo>
                    <a:pt x="359" y="250"/>
                  </a:lnTo>
                  <a:lnTo>
                    <a:pt x="363" y="238"/>
                  </a:lnTo>
                  <a:lnTo>
                    <a:pt x="363" y="230"/>
                  </a:lnTo>
                  <a:lnTo>
                    <a:pt x="363" y="222"/>
                  </a:lnTo>
                  <a:lnTo>
                    <a:pt x="359" y="214"/>
                  </a:lnTo>
                  <a:lnTo>
                    <a:pt x="351" y="202"/>
                  </a:lnTo>
                  <a:lnTo>
                    <a:pt x="335" y="202"/>
                  </a:lnTo>
                  <a:lnTo>
                    <a:pt x="319" y="202"/>
                  </a:lnTo>
                  <a:lnTo>
                    <a:pt x="306" y="194"/>
                  </a:lnTo>
                  <a:lnTo>
                    <a:pt x="294" y="186"/>
                  </a:lnTo>
                  <a:lnTo>
                    <a:pt x="270" y="186"/>
                  </a:lnTo>
                  <a:lnTo>
                    <a:pt x="250" y="186"/>
                  </a:lnTo>
                  <a:lnTo>
                    <a:pt x="226" y="178"/>
                  </a:lnTo>
                  <a:lnTo>
                    <a:pt x="198" y="170"/>
                  </a:lnTo>
                  <a:lnTo>
                    <a:pt x="198" y="166"/>
                  </a:lnTo>
                  <a:lnTo>
                    <a:pt x="194" y="166"/>
                  </a:lnTo>
                  <a:lnTo>
                    <a:pt x="189" y="153"/>
                  </a:lnTo>
                  <a:lnTo>
                    <a:pt x="194" y="145"/>
                  </a:lnTo>
                  <a:lnTo>
                    <a:pt x="226" y="141"/>
                  </a:lnTo>
                  <a:lnTo>
                    <a:pt x="262" y="137"/>
                  </a:lnTo>
                  <a:lnTo>
                    <a:pt x="278" y="117"/>
                  </a:lnTo>
                  <a:lnTo>
                    <a:pt x="294" y="101"/>
                  </a:lnTo>
                  <a:lnTo>
                    <a:pt x="294" y="93"/>
                  </a:lnTo>
                  <a:lnTo>
                    <a:pt x="298" y="81"/>
                  </a:lnTo>
                  <a:lnTo>
                    <a:pt x="302" y="69"/>
                  </a:lnTo>
                  <a:lnTo>
                    <a:pt x="311" y="57"/>
                  </a:lnTo>
                  <a:lnTo>
                    <a:pt x="319" y="57"/>
                  </a:lnTo>
                  <a:lnTo>
                    <a:pt x="327" y="53"/>
                  </a:lnTo>
                  <a:lnTo>
                    <a:pt x="335" y="53"/>
                  </a:lnTo>
                  <a:lnTo>
                    <a:pt x="351" y="53"/>
                  </a:lnTo>
                  <a:lnTo>
                    <a:pt x="363" y="57"/>
                  </a:lnTo>
                  <a:lnTo>
                    <a:pt x="371" y="65"/>
                  </a:lnTo>
                  <a:lnTo>
                    <a:pt x="375" y="73"/>
                  </a:lnTo>
                  <a:lnTo>
                    <a:pt x="387" y="85"/>
                  </a:lnTo>
                  <a:lnTo>
                    <a:pt x="444" y="85"/>
                  </a:lnTo>
                  <a:lnTo>
                    <a:pt x="496" y="93"/>
                  </a:lnTo>
                  <a:lnTo>
                    <a:pt x="500" y="85"/>
                  </a:lnTo>
                  <a:lnTo>
                    <a:pt x="508" y="81"/>
                  </a:lnTo>
                  <a:lnTo>
                    <a:pt x="516" y="81"/>
                  </a:lnTo>
                  <a:lnTo>
                    <a:pt x="520" y="69"/>
                  </a:lnTo>
                  <a:lnTo>
                    <a:pt x="520" y="65"/>
                  </a:lnTo>
                  <a:lnTo>
                    <a:pt x="520" y="57"/>
                  </a:lnTo>
                  <a:lnTo>
                    <a:pt x="520" y="45"/>
                  </a:lnTo>
                  <a:lnTo>
                    <a:pt x="516" y="32"/>
                  </a:lnTo>
                  <a:lnTo>
                    <a:pt x="504" y="32"/>
                  </a:lnTo>
                  <a:lnTo>
                    <a:pt x="500" y="28"/>
                  </a:lnTo>
                  <a:lnTo>
                    <a:pt x="496" y="16"/>
                  </a:lnTo>
                  <a:lnTo>
                    <a:pt x="500" y="0"/>
                  </a:lnTo>
                  <a:lnTo>
                    <a:pt x="520" y="4"/>
                  </a:lnTo>
                  <a:lnTo>
                    <a:pt x="553" y="12"/>
                  </a:lnTo>
                  <a:lnTo>
                    <a:pt x="557" y="12"/>
                  </a:lnTo>
                  <a:lnTo>
                    <a:pt x="565" y="16"/>
                  </a:lnTo>
                  <a:lnTo>
                    <a:pt x="569" y="45"/>
                  </a:lnTo>
                  <a:lnTo>
                    <a:pt x="577" y="73"/>
                  </a:lnTo>
                  <a:lnTo>
                    <a:pt x="585" y="85"/>
                  </a:lnTo>
                  <a:lnTo>
                    <a:pt x="609" y="117"/>
                  </a:lnTo>
                  <a:lnTo>
                    <a:pt x="621" y="117"/>
                  </a:lnTo>
                  <a:lnTo>
                    <a:pt x="641" y="121"/>
                  </a:lnTo>
                  <a:lnTo>
                    <a:pt x="645" y="129"/>
                  </a:lnTo>
                  <a:lnTo>
                    <a:pt x="649" y="158"/>
                  </a:lnTo>
                  <a:lnTo>
                    <a:pt x="649" y="206"/>
                  </a:lnTo>
                  <a:lnTo>
                    <a:pt x="657" y="210"/>
                  </a:lnTo>
                  <a:lnTo>
                    <a:pt x="661" y="214"/>
                  </a:lnTo>
                  <a:lnTo>
                    <a:pt x="666" y="214"/>
                  </a:lnTo>
                  <a:lnTo>
                    <a:pt x="674" y="214"/>
                  </a:lnTo>
                  <a:lnTo>
                    <a:pt x="682" y="214"/>
                  </a:lnTo>
                  <a:lnTo>
                    <a:pt x="682" y="210"/>
                  </a:lnTo>
                  <a:lnTo>
                    <a:pt x="690" y="214"/>
                  </a:lnTo>
                  <a:lnTo>
                    <a:pt x="694" y="214"/>
                  </a:lnTo>
                  <a:lnTo>
                    <a:pt x="686" y="230"/>
                  </a:lnTo>
                  <a:lnTo>
                    <a:pt x="682" y="254"/>
                  </a:lnTo>
                  <a:lnTo>
                    <a:pt x="682" y="279"/>
                  </a:lnTo>
                  <a:lnTo>
                    <a:pt x="686" y="303"/>
                  </a:lnTo>
                  <a:lnTo>
                    <a:pt x="694" y="311"/>
                  </a:lnTo>
                  <a:lnTo>
                    <a:pt x="702" y="315"/>
                  </a:lnTo>
                  <a:lnTo>
                    <a:pt x="726" y="327"/>
                  </a:lnTo>
                  <a:lnTo>
                    <a:pt x="750" y="339"/>
                  </a:lnTo>
                  <a:lnTo>
                    <a:pt x="754" y="343"/>
                  </a:lnTo>
                  <a:lnTo>
                    <a:pt x="762" y="351"/>
                  </a:lnTo>
                  <a:lnTo>
                    <a:pt x="770" y="351"/>
                  </a:lnTo>
                  <a:lnTo>
                    <a:pt x="774" y="351"/>
                  </a:lnTo>
                  <a:lnTo>
                    <a:pt x="778" y="367"/>
                  </a:lnTo>
                  <a:lnTo>
                    <a:pt x="778" y="379"/>
                  </a:lnTo>
                  <a:lnTo>
                    <a:pt x="774" y="400"/>
                  </a:lnTo>
                  <a:lnTo>
                    <a:pt x="762" y="412"/>
                  </a:lnTo>
                  <a:lnTo>
                    <a:pt x="758" y="420"/>
                  </a:lnTo>
                  <a:lnTo>
                    <a:pt x="754" y="428"/>
                  </a:lnTo>
                  <a:lnTo>
                    <a:pt x="754" y="460"/>
                  </a:lnTo>
                  <a:lnTo>
                    <a:pt x="754" y="488"/>
                  </a:lnTo>
                  <a:lnTo>
                    <a:pt x="754" y="500"/>
                  </a:lnTo>
                  <a:lnTo>
                    <a:pt x="758" y="509"/>
                  </a:lnTo>
                  <a:lnTo>
                    <a:pt x="787" y="533"/>
                  </a:lnTo>
                  <a:lnTo>
                    <a:pt x="803" y="557"/>
                  </a:lnTo>
                  <a:lnTo>
                    <a:pt x="803" y="569"/>
                  </a:lnTo>
                  <a:lnTo>
                    <a:pt x="807" y="573"/>
                  </a:lnTo>
                  <a:lnTo>
                    <a:pt x="823" y="597"/>
                  </a:lnTo>
                  <a:lnTo>
                    <a:pt x="835" y="630"/>
                  </a:lnTo>
                  <a:lnTo>
                    <a:pt x="835" y="638"/>
                  </a:lnTo>
                  <a:lnTo>
                    <a:pt x="839" y="654"/>
                  </a:lnTo>
                  <a:lnTo>
                    <a:pt x="851" y="658"/>
                  </a:lnTo>
                  <a:lnTo>
                    <a:pt x="855" y="662"/>
                  </a:lnTo>
                  <a:lnTo>
                    <a:pt x="855" y="670"/>
                  </a:lnTo>
                  <a:lnTo>
                    <a:pt x="855" y="674"/>
                  </a:lnTo>
                  <a:lnTo>
                    <a:pt x="851" y="682"/>
                  </a:lnTo>
                  <a:lnTo>
                    <a:pt x="843" y="686"/>
                  </a:lnTo>
                  <a:lnTo>
                    <a:pt x="839" y="698"/>
                  </a:lnTo>
                  <a:lnTo>
                    <a:pt x="839" y="706"/>
                  </a:lnTo>
                  <a:lnTo>
                    <a:pt x="831" y="714"/>
                  </a:lnTo>
                  <a:lnTo>
                    <a:pt x="823" y="722"/>
                  </a:lnTo>
                  <a:lnTo>
                    <a:pt x="803" y="726"/>
                  </a:lnTo>
                  <a:lnTo>
                    <a:pt x="791" y="730"/>
                  </a:lnTo>
                  <a:lnTo>
                    <a:pt x="787" y="738"/>
                  </a:lnTo>
                  <a:lnTo>
                    <a:pt x="778" y="743"/>
                  </a:lnTo>
                  <a:lnTo>
                    <a:pt x="774" y="759"/>
                  </a:lnTo>
                  <a:lnTo>
                    <a:pt x="762" y="775"/>
                  </a:lnTo>
                  <a:lnTo>
                    <a:pt x="758" y="779"/>
                  </a:lnTo>
                  <a:lnTo>
                    <a:pt x="754" y="787"/>
                  </a:lnTo>
                  <a:lnTo>
                    <a:pt x="738" y="795"/>
                  </a:lnTo>
                  <a:lnTo>
                    <a:pt x="714" y="803"/>
                  </a:lnTo>
                  <a:lnTo>
                    <a:pt x="714" y="811"/>
                  </a:lnTo>
                  <a:lnTo>
                    <a:pt x="710" y="819"/>
                  </a:lnTo>
                  <a:lnTo>
                    <a:pt x="710" y="823"/>
                  </a:lnTo>
                  <a:lnTo>
                    <a:pt x="714" y="827"/>
                  </a:lnTo>
                  <a:lnTo>
                    <a:pt x="710" y="839"/>
                  </a:lnTo>
                  <a:lnTo>
                    <a:pt x="710" y="916"/>
                  </a:lnTo>
                  <a:lnTo>
                    <a:pt x="702" y="920"/>
                  </a:lnTo>
                  <a:lnTo>
                    <a:pt x="694" y="928"/>
                  </a:lnTo>
                  <a:lnTo>
                    <a:pt x="674" y="936"/>
                  </a:lnTo>
                  <a:lnTo>
                    <a:pt x="657" y="952"/>
                  </a:lnTo>
                  <a:lnTo>
                    <a:pt x="613" y="952"/>
                  </a:lnTo>
                  <a:lnTo>
                    <a:pt x="569" y="952"/>
                  </a:lnTo>
                  <a:lnTo>
                    <a:pt x="549" y="968"/>
                  </a:lnTo>
                  <a:lnTo>
                    <a:pt x="540" y="977"/>
                  </a:lnTo>
                  <a:lnTo>
                    <a:pt x="544" y="985"/>
                  </a:lnTo>
                  <a:lnTo>
                    <a:pt x="544" y="989"/>
                  </a:lnTo>
                  <a:lnTo>
                    <a:pt x="524" y="1009"/>
                  </a:lnTo>
                  <a:lnTo>
                    <a:pt x="500" y="1029"/>
                  </a:lnTo>
                  <a:lnTo>
                    <a:pt x="492" y="1029"/>
                  </a:lnTo>
                  <a:lnTo>
                    <a:pt x="484" y="1033"/>
                  </a:lnTo>
                  <a:lnTo>
                    <a:pt x="472" y="1041"/>
                  </a:lnTo>
                  <a:lnTo>
                    <a:pt x="464" y="1049"/>
                  </a:lnTo>
                  <a:lnTo>
                    <a:pt x="452" y="1061"/>
                  </a:lnTo>
                  <a:lnTo>
                    <a:pt x="444" y="1073"/>
                  </a:lnTo>
                  <a:lnTo>
                    <a:pt x="436" y="1073"/>
                  </a:lnTo>
                  <a:lnTo>
                    <a:pt x="419" y="107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9" name="Text Box 71"/>
            <p:cNvSpPr txBox="1">
              <a:spLocks noChangeArrowheads="1"/>
            </p:cNvSpPr>
            <p:nvPr/>
          </p:nvSpPr>
          <p:spPr bwMode="auto">
            <a:xfrm>
              <a:off x="3526855" y="1179597"/>
              <a:ext cx="1463161" cy="2845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Балтасинский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0" name="Text Box 72"/>
            <p:cNvSpPr txBox="1">
              <a:spLocks noChangeArrowheads="1"/>
            </p:cNvSpPr>
            <p:nvPr/>
          </p:nvSpPr>
          <p:spPr bwMode="auto">
            <a:xfrm>
              <a:off x="4285531" y="1723621"/>
              <a:ext cx="1407164" cy="286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Кукморский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1" name="Text Box 73"/>
            <p:cNvSpPr txBox="1">
              <a:spLocks noChangeArrowheads="1"/>
            </p:cNvSpPr>
            <p:nvPr/>
          </p:nvSpPr>
          <p:spPr bwMode="auto">
            <a:xfrm>
              <a:off x="5692695" y="2217569"/>
              <a:ext cx="1643798" cy="239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smtClean="0">
                  <a:latin typeface="+mn-lt"/>
                </a:rPr>
                <a:t>Менделеевский</a:t>
              </a:r>
            </a:p>
          </p:txBody>
        </p:sp>
        <p:sp>
          <p:nvSpPr>
            <p:cNvPr id="72" name="Text Box 74"/>
            <p:cNvSpPr txBox="1">
              <a:spLocks noChangeArrowheads="1"/>
            </p:cNvSpPr>
            <p:nvPr/>
          </p:nvSpPr>
          <p:spPr bwMode="auto">
            <a:xfrm>
              <a:off x="5965457" y="3068887"/>
              <a:ext cx="1253622" cy="248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Тукаевский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3" name="Text Box 75"/>
            <p:cNvSpPr txBox="1">
              <a:spLocks noChangeArrowheads="1"/>
            </p:cNvSpPr>
            <p:nvPr/>
          </p:nvSpPr>
          <p:spPr bwMode="auto">
            <a:xfrm>
              <a:off x="3902580" y="5160763"/>
              <a:ext cx="1329490" cy="2572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Нурлатский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4" name="Text Box 76"/>
            <p:cNvSpPr txBox="1">
              <a:spLocks noChangeArrowheads="1"/>
            </p:cNvSpPr>
            <p:nvPr/>
          </p:nvSpPr>
          <p:spPr bwMode="auto">
            <a:xfrm>
              <a:off x="5940168" y="5156211"/>
              <a:ext cx="1544449" cy="2367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Лениногорский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5" name="Text Box 77"/>
            <p:cNvSpPr txBox="1">
              <a:spLocks noChangeArrowheads="1"/>
            </p:cNvSpPr>
            <p:nvPr/>
          </p:nvSpPr>
          <p:spPr bwMode="auto">
            <a:xfrm>
              <a:off x="5600570" y="4411877"/>
              <a:ext cx="1636573" cy="2435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Альметьевский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6" name="Text Box 78"/>
            <p:cNvSpPr txBox="1">
              <a:spLocks noChangeArrowheads="1"/>
            </p:cNvSpPr>
            <p:nvPr/>
          </p:nvSpPr>
          <p:spPr bwMode="auto">
            <a:xfrm>
              <a:off x="5869720" y="3713066"/>
              <a:ext cx="1085629" cy="2390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Заинский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7" name="Text Box 79"/>
            <p:cNvSpPr txBox="1">
              <a:spLocks noChangeArrowheads="1"/>
            </p:cNvSpPr>
            <p:nvPr/>
          </p:nvSpPr>
          <p:spPr bwMode="auto">
            <a:xfrm>
              <a:off x="4383075" y="2804842"/>
              <a:ext cx="1593220" cy="3095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Мамадышский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8" name="Text Box 80"/>
            <p:cNvSpPr txBox="1">
              <a:spLocks noChangeArrowheads="1"/>
            </p:cNvSpPr>
            <p:nvPr/>
          </p:nvSpPr>
          <p:spPr bwMode="auto">
            <a:xfrm>
              <a:off x="3440149" y="3100755"/>
              <a:ext cx="1488450" cy="2412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Р.Слободский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79" name="Text Box 81"/>
            <p:cNvSpPr txBox="1">
              <a:spLocks noChangeArrowheads="1"/>
            </p:cNvSpPr>
            <p:nvPr/>
          </p:nvSpPr>
          <p:spPr bwMode="auto">
            <a:xfrm>
              <a:off x="3801423" y="2213016"/>
              <a:ext cx="1253622" cy="248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smtClean="0">
                  <a:latin typeface="+mn-lt"/>
                </a:rPr>
                <a:t>Сабинский</a:t>
              </a:r>
            </a:p>
          </p:txBody>
        </p:sp>
        <p:sp>
          <p:nvSpPr>
            <p:cNvPr id="80" name="Text Box 82"/>
            <p:cNvSpPr txBox="1">
              <a:spLocks noChangeArrowheads="1"/>
            </p:cNvSpPr>
            <p:nvPr/>
          </p:nvSpPr>
          <p:spPr bwMode="auto">
            <a:xfrm>
              <a:off x="3637044" y="2565835"/>
              <a:ext cx="1403550" cy="2071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Тюлячинский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1" name="Text Box 83"/>
            <p:cNvSpPr txBox="1">
              <a:spLocks noChangeArrowheads="1"/>
            </p:cNvSpPr>
            <p:nvPr/>
          </p:nvSpPr>
          <p:spPr bwMode="auto">
            <a:xfrm>
              <a:off x="3261319" y="1801014"/>
              <a:ext cx="923055" cy="2481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smtClean="0">
                  <a:latin typeface="+mn-lt"/>
                </a:rPr>
                <a:t>Арский</a:t>
              </a:r>
            </a:p>
          </p:txBody>
        </p:sp>
        <p:sp>
          <p:nvSpPr>
            <p:cNvPr id="82" name="Text Box 84"/>
            <p:cNvSpPr txBox="1">
              <a:spLocks noChangeArrowheads="1"/>
            </p:cNvSpPr>
            <p:nvPr/>
          </p:nvSpPr>
          <p:spPr bwMode="auto">
            <a:xfrm>
              <a:off x="2023953" y="2044573"/>
              <a:ext cx="1251816" cy="2754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В.Горский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2123304" y="1557455"/>
              <a:ext cx="1302394" cy="3437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Атнинский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4" name="Text Box 86"/>
            <p:cNvSpPr txBox="1">
              <a:spLocks noChangeArrowheads="1"/>
            </p:cNvSpPr>
            <p:nvPr/>
          </p:nvSpPr>
          <p:spPr bwMode="auto">
            <a:xfrm>
              <a:off x="1330307" y="2351867"/>
              <a:ext cx="1257235" cy="2481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З.Дольский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5" name="Text Box 87"/>
            <p:cNvSpPr txBox="1">
              <a:spLocks noChangeArrowheads="1"/>
            </p:cNvSpPr>
            <p:nvPr/>
          </p:nvSpPr>
          <p:spPr bwMode="auto">
            <a:xfrm>
              <a:off x="483119" y="3430811"/>
              <a:ext cx="1309619" cy="3095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Кайбицкий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6" name="Text Box 88"/>
            <p:cNvSpPr txBox="1">
              <a:spLocks noChangeArrowheads="1"/>
            </p:cNvSpPr>
            <p:nvPr/>
          </p:nvSpPr>
          <p:spPr bwMode="auto">
            <a:xfrm>
              <a:off x="1624746" y="3046125"/>
              <a:ext cx="1437872" cy="2071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В.Услонский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7" name="Text Box 89"/>
            <p:cNvSpPr txBox="1">
              <a:spLocks noChangeArrowheads="1"/>
            </p:cNvSpPr>
            <p:nvPr/>
          </p:nvSpPr>
          <p:spPr bwMode="auto">
            <a:xfrm>
              <a:off x="611371" y="3788183"/>
              <a:ext cx="1432453" cy="2344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Апастовский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8" name="Text Box 90"/>
            <p:cNvSpPr txBox="1">
              <a:spLocks noChangeArrowheads="1"/>
            </p:cNvSpPr>
            <p:nvPr/>
          </p:nvSpPr>
          <p:spPr bwMode="auto">
            <a:xfrm>
              <a:off x="2123304" y="3747211"/>
              <a:ext cx="1555286" cy="239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К.Устьинский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89" name="Text Box 91"/>
            <p:cNvSpPr txBox="1">
              <a:spLocks noChangeArrowheads="1"/>
            </p:cNvSpPr>
            <p:nvPr/>
          </p:nvSpPr>
          <p:spPr bwMode="auto">
            <a:xfrm>
              <a:off x="465055" y="4439192"/>
              <a:ext cx="1159691" cy="3163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Буинский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90" name="Text Box 92"/>
            <p:cNvSpPr txBox="1">
              <a:spLocks noChangeArrowheads="1"/>
            </p:cNvSpPr>
            <p:nvPr/>
          </p:nvSpPr>
          <p:spPr bwMode="auto">
            <a:xfrm>
              <a:off x="1763836" y="4293512"/>
              <a:ext cx="1212076" cy="2412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Тетюшский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91" name="Text Box 93"/>
            <p:cNvSpPr txBox="1">
              <a:spLocks noChangeArrowheads="1"/>
            </p:cNvSpPr>
            <p:nvPr/>
          </p:nvSpPr>
          <p:spPr bwMode="auto">
            <a:xfrm>
              <a:off x="-71438" y="4773800"/>
              <a:ext cx="1833468" cy="2981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Дрожжановский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92" name="Text Box 94"/>
            <p:cNvSpPr txBox="1">
              <a:spLocks noChangeArrowheads="1"/>
            </p:cNvSpPr>
            <p:nvPr/>
          </p:nvSpPr>
          <p:spPr bwMode="auto">
            <a:xfrm>
              <a:off x="2410517" y="4509755"/>
              <a:ext cx="1161498" cy="2458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smtClean="0">
                  <a:latin typeface="+mn-lt"/>
                </a:rPr>
                <a:t>Спасский</a:t>
              </a:r>
            </a:p>
          </p:txBody>
        </p:sp>
        <p:sp>
          <p:nvSpPr>
            <p:cNvPr id="93" name="Text Box 95"/>
            <p:cNvSpPr txBox="1">
              <a:spLocks noChangeArrowheads="1"/>
            </p:cNvSpPr>
            <p:nvPr/>
          </p:nvSpPr>
          <p:spPr bwMode="auto">
            <a:xfrm>
              <a:off x="3134873" y="4694132"/>
              <a:ext cx="1441485" cy="2685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Алькеевский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94" name="Text Box 96"/>
            <p:cNvSpPr txBox="1">
              <a:spLocks noChangeArrowheads="1"/>
            </p:cNvSpPr>
            <p:nvPr/>
          </p:nvSpPr>
          <p:spPr bwMode="auto">
            <a:xfrm>
              <a:off x="3035522" y="4031742"/>
              <a:ext cx="1501096" cy="2640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smtClean="0">
                  <a:latin typeface="+mn-lt"/>
                </a:rPr>
                <a:t>Алексеевский</a:t>
              </a:r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auto">
            <a:xfrm>
              <a:off x="4000124" y="3719896"/>
              <a:ext cx="1645605" cy="248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Чистопольский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96" name="Text Box 98"/>
            <p:cNvSpPr txBox="1">
              <a:spLocks noChangeArrowheads="1"/>
            </p:cNvSpPr>
            <p:nvPr/>
          </p:nvSpPr>
          <p:spPr bwMode="auto">
            <a:xfrm>
              <a:off x="4000124" y="4500650"/>
              <a:ext cx="1441485" cy="2299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Аксубаевский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97" name="Text Box 99"/>
            <p:cNvSpPr txBox="1">
              <a:spLocks noChangeArrowheads="1"/>
            </p:cNvSpPr>
            <p:nvPr/>
          </p:nvSpPr>
          <p:spPr bwMode="auto">
            <a:xfrm>
              <a:off x="4717254" y="4077267"/>
              <a:ext cx="1636573" cy="2412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Н.Шешминский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98" name="Text Box 100"/>
            <p:cNvSpPr txBox="1">
              <a:spLocks noChangeArrowheads="1"/>
            </p:cNvSpPr>
            <p:nvPr/>
          </p:nvSpPr>
          <p:spPr bwMode="auto">
            <a:xfrm>
              <a:off x="5102011" y="3444468"/>
              <a:ext cx="1701602" cy="3710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smtClean="0">
                  <a:latin typeface="+mn-lt"/>
                </a:rPr>
                <a:t>Нижнекамский</a:t>
              </a:r>
            </a:p>
          </p:txBody>
        </p:sp>
        <p:sp>
          <p:nvSpPr>
            <p:cNvPr id="99" name="Text Box 101"/>
            <p:cNvSpPr txBox="1">
              <a:spLocks noChangeArrowheads="1"/>
            </p:cNvSpPr>
            <p:nvPr/>
          </p:nvSpPr>
          <p:spPr bwMode="auto">
            <a:xfrm>
              <a:off x="2587541" y="3276026"/>
              <a:ext cx="1315039" cy="2299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Лаишевский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0" name="Text Box 102"/>
            <p:cNvSpPr txBox="1">
              <a:spLocks noChangeArrowheads="1"/>
            </p:cNvSpPr>
            <p:nvPr/>
          </p:nvSpPr>
          <p:spPr bwMode="auto">
            <a:xfrm>
              <a:off x="2408711" y="2770697"/>
              <a:ext cx="1819016" cy="2390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Пестречинский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1" name="Text Box 103"/>
            <p:cNvSpPr txBox="1">
              <a:spLocks noChangeArrowheads="1"/>
            </p:cNvSpPr>
            <p:nvPr/>
          </p:nvSpPr>
          <p:spPr bwMode="auto">
            <a:xfrm>
              <a:off x="4932212" y="4867127"/>
              <a:ext cx="1703409" cy="2321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Черемшанский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2" name="Text Box 104"/>
            <p:cNvSpPr txBox="1">
              <a:spLocks noChangeArrowheads="1"/>
            </p:cNvSpPr>
            <p:nvPr/>
          </p:nvSpPr>
          <p:spPr bwMode="auto">
            <a:xfrm>
              <a:off x="5262779" y="2536244"/>
              <a:ext cx="1298781" cy="2412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Елабужский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3" name="Text Box 138"/>
            <p:cNvSpPr txBox="1">
              <a:spLocks noChangeArrowheads="1"/>
            </p:cNvSpPr>
            <p:nvPr/>
          </p:nvSpPr>
          <p:spPr bwMode="auto">
            <a:xfrm>
              <a:off x="2215429" y="2593150"/>
              <a:ext cx="962797" cy="2959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smtClean="0">
                  <a:solidFill>
                    <a:srgbClr val="FF0000"/>
                  </a:solidFill>
                  <a:latin typeface="+mn-lt"/>
                </a:rPr>
                <a:t>Казань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4" name="Text Box 139"/>
            <p:cNvSpPr txBox="1">
              <a:spLocks noChangeArrowheads="1"/>
            </p:cNvSpPr>
            <p:nvPr/>
          </p:nvSpPr>
          <p:spPr bwMode="auto">
            <a:xfrm>
              <a:off x="6742197" y="1901169"/>
              <a:ext cx="1401745" cy="2435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Агрызский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5" name="Text Box 142"/>
            <p:cNvSpPr txBox="1">
              <a:spLocks noChangeArrowheads="1"/>
            </p:cNvSpPr>
            <p:nvPr/>
          </p:nvSpPr>
          <p:spPr bwMode="auto">
            <a:xfrm>
              <a:off x="7022185" y="5372456"/>
              <a:ext cx="1656442" cy="2367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Бугульминский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6" name="Text Box 144"/>
            <p:cNvSpPr txBox="1">
              <a:spLocks noChangeArrowheads="1"/>
            </p:cNvSpPr>
            <p:nvPr/>
          </p:nvSpPr>
          <p:spPr bwMode="auto">
            <a:xfrm>
              <a:off x="7668866" y="5661539"/>
              <a:ext cx="1338521" cy="2344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Бавлинский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7" name="Text Box 146"/>
            <p:cNvSpPr txBox="1">
              <a:spLocks noChangeArrowheads="1"/>
            </p:cNvSpPr>
            <p:nvPr/>
          </p:nvSpPr>
          <p:spPr bwMode="auto">
            <a:xfrm>
              <a:off x="7632739" y="5015083"/>
              <a:ext cx="1544447" cy="2094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Ютазинский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8" name="Text Box 148"/>
            <p:cNvSpPr txBox="1">
              <a:spLocks noChangeArrowheads="1"/>
            </p:cNvSpPr>
            <p:nvPr/>
          </p:nvSpPr>
          <p:spPr bwMode="auto">
            <a:xfrm>
              <a:off x="7170307" y="4477887"/>
              <a:ext cx="1544447" cy="2390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Азнакаевский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09" name="Text Box 150"/>
            <p:cNvSpPr txBox="1">
              <a:spLocks noChangeArrowheads="1"/>
            </p:cNvSpPr>
            <p:nvPr/>
          </p:nvSpPr>
          <p:spPr bwMode="auto">
            <a:xfrm>
              <a:off x="6803613" y="3571939"/>
              <a:ext cx="1544449" cy="2344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Сармановский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10" name="Text Box 152"/>
            <p:cNvSpPr txBox="1">
              <a:spLocks noChangeArrowheads="1"/>
            </p:cNvSpPr>
            <p:nvPr/>
          </p:nvSpPr>
          <p:spPr bwMode="auto">
            <a:xfrm>
              <a:off x="7092633" y="2998323"/>
              <a:ext cx="1548061" cy="2344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Мензелинский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11" name="Text Box 156"/>
            <p:cNvSpPr txBox="1">
              <a:spLocks noChangeArrowheads="1"/>
            </p:cNvSpPr>
            <p:nvPr/>
          </p:nvSpPr>
          <p:spPr bwMode="auto">
            <a:xfrm>
              <a:off x="7379847" y="3788183"/>
              <a:ext cx="1582382" cy="2344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Муслюмовский</a:t>
              </a:r>
              <a:endParaRPr lang="ru-RU" sz="800" b="1" dirty="0" smtClean="0">
                <a:latin typeface="+mn-lt"/>
              </a:endParaRPr>
            </a:p>
          </p:txBody>
        </p:sp>
        <p:sp>
          <p:nvSpPr>
            <p:cNvPr id="112" name="Text Box 157"/>
            <p:cNvSpPr txBox="1">
              <a:spLocks noChangeArrowheads="1"/>
            </p:cNvSpPr>
            <p:nvPr/>
          </p:nvSpPr>
          <p:spPr bwMode="auto">
            <a:xfrm>
              <a:off x="7704993" y="2709239"/>
              <a:ext cx="1437872" cy="2344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 err="1" smtClean="0">
                  <a:latin typeface="+mn-lt"/>
                </a:rPr>
                <a:t>Актанышский</a:t>
              </a:r>
              <a:endParaRPr lang="ru-RU" sz="800" b="1" dirty="0" smtClean="0">
                <a:latin typeface="+mn-lt"/>
              </a:endParaRPr>
            </a:p>
          </p:txBody>
        </p:sp>
      </p:grpSp>
      <p:sp>
        <p:nvSpPr>
          <p:cNvPr id="2" name="Равнобедренный треугольник 1"/>
          <p:cNvSpPr/>
          <p:nvPr/>
        </p:nvSpPr>
        <p:spPr>
          <a:xfrm>
            <a:off x="3348038" y="3357563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21" name="Равнобедренный треугольник 120"/>
          <p:cNvSpPr/>
          <p:nvPr/>
        </p:nvSpPr>
        <p:spPr>
          <a:xfrm>
            <a:off x="3132138" y="3298825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26" name="Равнобедренный треугольник 125"/>
          <p:cNvSpPr/>
          <p:nvPr/>
        </p:nvSpPr>
        <p:spPr>
          <a:xfrm>
            <a:off x="6256338" y="4418013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27" name="Равнобедренный треугольник 126"/>
          <p:cNvSpPr/>
          <p:nvPr/>
        </p:nvSpPr>
        <p:spPr>
          <a:xfrm>
            <a:off x="5956300" y="3925888"/>
            <a:ext cx="87313" cy="122237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28" name="Равнобедренный треугольник 127"/>
          <p:cNvSpPr/>
          <p:nvPr/>
        </p:nvSpPr>
        <p:spPr>
          <a:xfrm>
            <a:off x="6464300" y="3482975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29" name="Равнобедренный треугольник 128"/>
          <p:cNvSpPr/>
          <p:nvPr/>
        </p:nvSpPr>
        <p:spPr>
          <a:xfrm>
            <a:off x="2316163" y="4149725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0" name="Равнобедренный треугольник 129"/>
          <p:cNvSpPr/>
          <p:nvPr/>
        </p:nvSpPr>
        <p:spPr>
          <a:xfrm>
            <a:off x="6059488" y="3068638"/>
            <a:ext cx="85725" cy="122237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1" name="Равнобедренный треугольник 130"/>
          <p:cNvSpPr/>
          <p:nvPr/>
        </p:nvSpPr>
        <p:spPr>
          <a:xfrm>
            <a:off x="4029075" y="4184650"/>
            <a:ext cx="85725" cy="122238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2" name="Равнобедренный треугольник 131"/>
          <p:cNvSpPr/>
          <p:nvPr/>
        </p:nvSpPr>
        <p:spPr>
          <a:xfrm>
            <a:off x="4257675" y="3690938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3" name="Равнобедренный треугольник 132"/>
          <p:cNvSpPr/>
          <p:nvPr/>
        </p:nvSpPr>
        <p:spPr>
          <a:xfrm>
            <a:off x="5445125" y="3667125"/>
            <a:ext cx="85725" cy="122238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4" name="Равнобедренный треугольник 133"/>
          <p:cNvSpPr/>
          <p:nvPr/>
        </p:nvSpPr>
        <p:spPr>
          <a:xfrm>
            <a:off x="6213475" y="4889500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5" name="Равнобедренный треугольник 134"/>
          <p:cNvSpPr/>
          <p:nvPr/>
        </p:nvSpPr>
        <p:spPr>
          <a:xfrm>
            <a:off x="4213225" y="3429000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6" name="Равнобедренный треугольник 135"/>
          <p:cNvSpPr/>
          <p:nvPr/>
        </p:nvSpPr>
        <p:spPr>
          <a:xfrm>
            <a:off x="4576763" y="2973388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7" name="Равнобедренный треугольник 136"/>
          <p:cNvSpPr/>
          <p:nvPr/>
        </p:nvSpPr>
        <p:spPr>
          <a:xfrm>
            <a:off x="4373563" y="4773613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2124075" y="5378450"/>
            <a:ext cx="85725" cy="12065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6409" name="TextBox 2"/>
          <p:cNvSpPr txBox="1">
            <a:spLocks noChangeArrowheads="1"/>
          </p:cNvSpPr>
          <p:nvPr/>
        </p:nvSpPr>
        <p:spPr bwMode="auto">
          <a:xfrm>
            <a:off x="2124075" y="5373688"/>
            <a:ext cx="2520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sk-SK" sz="1100" b="1">
                <a:latin typeface="Verdana" pitchFamily="34" charset="0"/>
              </a:rPr>
              <a:t> - Инвестиционные проекты АПК</a:t>
            </a:r>
          </a:p>
        </p:txBody>
      </p:sp>
      <p:pic>
        <p:nvPicPr>
          <p:cNvPr id="1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5313363"/>
            <a:ext cx="1609725" cy="113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" name="Picture 2" descr="\\Ray\Pictures\НОВАЯ БАЗА\фото вамин 30 04 2010\Заводы\IMG_5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05263"/>
            <a:ext cx="161766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1" name="Picture 22" descr="http://buinsk.tatar.ru/file/%D0%BA%D0%BE%D0%BC%D0%B1%D0%B0%D0%B9%D0%BD%D1%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" y="2635250"/>
            <a:ext cx="1616075" cy="116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" name="Picture 24" descr="http://cdn.bigdutchman.de/bd/uploads/pics/Roewer_DGSMagazin_9_2011_Stallinnere_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2050" y="2852738"/>
            <a:ext cx="1631950" cy="113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" name="Picture 26" descr="http://agro.su/images/NEW_IMAGES/stoylovoe(7)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7235825" y="4149725"/>
            <a:ext cx="1612900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516563"/>
            <a:ext cx="1604963" cy="113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16" name="Rectangle 124"/>
          <p:cNvSpPr>
            <a:spLocks noChangeArrowheads="1"/>
          </p:cNvSpPr>
          <p:nvPr/>
        </p:nvSpPr>
        <p:spPr bwMode="auto">
          <a:xfrm>
            <a:off x="468313" y="188913"/>
            <a:ext cx="84248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sk-SK" sz="2400" b="1">
                <a:solidFill>
                  <a:schemeClr val="tx2"/>
                </a:solidFill>
              </a:rPr>
              <a:t>Agroindustrial Complex </a:t>
            </a:r>
            <a:r>
              <a:rPr lang="ru-RU" altLang="sk-SK" sz="2400" b="1"/>
              <a:t>of the Republic of Tatarstan</a:t>
            </a:r>
            <a:r>
              <a:rPr lang="en-US" altLang="sk-SK" sz="4000">
                <a:solidFill>
                  <a:schemeClr val="tx2"/>
                </a:solidFill>
              </a:rPr>
              <a:t> </a:t>
            </a:r>
            <a:endParaRPr lang="ru-RU" altLang="sk-SK" sz="4000">
              <a:solidFill>
                <a:schemeClr val="tx2"/>
              </a:solidFill>
            </a:endParaRPr>
          </a:p>
        </p:txBody>
      </p:sp>
      <p:sp>
        <p:nvSpPr>
          <p:cNvPr id="16417" name="Rectangle 126"/>
          <p:cNvSpPr>
            <a:spLocks noChangeArrowheads="1"/>
          </p:cNvSpPr>
          <p:nvPr/>
        </p:nvSpPr>
        <p:spPr bwMode="auto">
          <a:xfrm>
            <a:off x="1979613" y="5849938"/>
            <a:ext cx="52578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sk-SK" sz="1400" b="1">
                <a:solidFill>
                  <a:srgbClr val="FC0416"/>
                </a:solidFill>
              </a:rPr>
              <a:t>The development of agribusiness remains one of the priorities in Tatarstan’s economic policy. According</a:t>
            </a:r>
            <a:r>
              <a:rPr lang="en-US" altLang="sk-SK" sz="1400" b="1"/>
              <a:t> to the official rating concerning the development of agribusiness, </a:t>
            </a:r>
            <a:r>
              <a:rPr lang="en-US" altLang="sk-SK" sz="1400" b="1">
                <a:solidFill>
                  <a:srgbClr val="FC0416"/>
                </a:solidFill>
              </a:rPr>
              <a:t>Tatarstan is first among the subjects of the Russian Federation.</a:t>
            </a:r>
          </a:p>
          <a:p>
            <a:pPr algn="ctr" eaLnBrk="1" hangingPunct="1"/>
            <a:endParaRPr lang="ru-RU" altLang="sk-SK" sz="1400" b="1">
              <a:solidFill>
                <a:srgbClr val="FC0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endParaRPr lang="sk-SK" altLang="sk-SK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sk-SK" smtClean="0"/>
          </a:p>
          <a:p>
            <a:pPr algn="ctr" eaLnBrk="1" hangingPunct="1">
              <a:buFontTx/>
              <a:buNone/>
            </a:pPr>
            <a:r>
              <a:rPr lang="en-US" altLang="sk-SK" smtClean="0"/>
              <a:t>Thank you for your attention</a:t>
            </a:r>
          </a:p>
          <a:p>
            <a:pPr eaLnBrk="1" hangingPunct="1">
              <a:buFontTx/>
              <a:buNone/>
            </a:pPr>
            <a:endParaRPr lang="ru-RU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Здание Казанского учили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0957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95288" y="333375"/>
            <a:ext cx="3816350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sk-SK" sz="2400">
                <a:latin typeface="Verdana" pitchFamily="34" charset="0"/>
              </a:rPr>
              <a:t>The </a:t>
            </a:r>
            <a:r>
              <a:rPr lang="en-US" altLang="sk-SK" sz="2400">
                <a:latin typeface="Verdana" pitchFamily="34" charset="0"/>
              </a:rPr>
              <a:t>Kazan</a:t>
            </a:r>
            <a:r>
              <a:rPr lang="ru-RU" altLang="sk-SK" sz="2400">
                <a:latin typeface="Verdana" pitchFamily="34" charset="0"/>
              </a:rPr>
              <a:t> State Agrarian University </a:t>
            </a:r>
            <a:endParaRPr lang="en-US" altLang="sk-SK" sz="240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sk-SK" sz="2400">
                <a:latin typeface="Verdana" pitchFamily="34" charset="0"/>
              </a:rPr>
              <a:t>is the oldest higher-education</a:t>
            </a:r>
            <a:r>
              <a:rPr lang="en-US" altLang="sk-SK" sz="2400">
                <a:latin typeface="Verdana" pitchFamily="34" charset="0"/>
              </a:rPr>
              <a:t>al</a:t>
            </a:r>
            <a:r>
              <a:rPr lang="ru-RU" altLang="sk-SK" sz="2400">
                <a:latin typeface="Verdana" pitchFamily="34" charset="0"/>
              </a:rPr>
              <a:t> institution of agriculture in Russia</a:t>
            </a:r>
            <a:endParaRPr lang="en-US" altLang="sk-SK" sz="2400">
              <a:latin typeface="Verdana" pitchFamily="34" charset="0"/>
            </a:endParaRPr>
          </a:p>
        </p:txBody>
      </p:sp>
      <p:pic>
        <p:nvPicPr>
          <p:cNvPr id="3076" name="Picture 6" descr="Занятия учеников по батан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7639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Практические занят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1417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825" y="5589588"/>
            <a:ext cx="410527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sk-SK" sz="2400" smtClean="0">
                <a:solidFill>
                  <a:srgbClr val="2E2E00"/>
                </a:solidFill>
              </a:rPr>
              <a:t>It was founded on</a:t>
            </a:r>
            <a:r>
              <a:rPr lang="ru-RU" altLang="sk-SK" sz="2400" b="1" smtClean="0">
                <a:solidFill>
                  <a:srgbClr val="2E2E00"/>
                </a:solidFill>
              </a:rPr>
              <a:t> </a:t>
            </a:r>
            <a:endParaRPr lang="en-US" altLang="sk-SK" sz="2400" b="1" smtClean="0">
              <a:solidFill>
                <a:srgbClr val="2E2E00"/>
              </a:solidFill>
            </a:endParaRPr>
          </a:p>
          <a:p>
            <a:pPr algn="ctr" eaLnBrk="1" hangingPunct="1">
              <a:defRPr/>
            </a:pPr>
            <a:r>
              <a:rPr lang="en-US" altLang="sk-SK" sz="2400" b="1" smtClean="0">
                <a:solidFill>
                  <a:srgbClr val="FC0416"/>
                </a:solidFill>
              </a:rPr>
              <a:t>May</a:t>
            </a:r>
            <a:r>
              <a:rPr lang="ru-RU" altLang="sk-SK" sz="2400" b="1" smtClean="0">
                <a:solidFill>
                  <a:srgbClr val="FC0416"/>
                </a:solidFill>
              </a:rPr>
              <a:t> </a:t>
            </a:r>
            <a:r>
              <a:rPr lang="en-US" altLang="sk-SK" sz="2400" b="1" smtClean="0">
                <a:solidFill>
                  <a:srgbClr val="FC0416"/>
                </a:solidFill>
              </a:rPr>
              <a:t>22</a:t>
            </a:r>
            <a:r>
              <a:rPr lang="ru-RU" altLang="sk-SK" sz="2400" b="1" smtClean="0">
                <a:solidFill>
                  <a:srgbClr val="FC0416"/>
                </a:solidFill>
              </a:rPr>
              <a:t>, 1</a:t>
            </a:r>
            <a:r>
              <a:rPr lang="en-US" altLang="sk-SK" sz="2400" b="1" smtClean="0">
                <a:solidFill>
                  <a:srgbClr val="FC0416"/>
                </a:solidFill>
              </a:rPr>
              <a:t>922</a:t>
            </a:r>
            <a:r>
              <a:rPr lang="ru-RU" altLang="sk-SK" sz="2400" b="1" smtClean="0">
                <a:solidFill>
                  <a:srgbClr val="2E2E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Наши выпуск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713788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sk-SK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sk-SK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34655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3708400" y="188913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srgbClr val="FF0000"/>
                </a:solidFill>
                <a:latin typeface="Verdana" pitchFamily="34" charset="0"/>
              </a:rPr>
              <a:t>Our Famous Graduates</a:t>
            </a:r>
            <a:endParaRPr lang="ru-RU" altLang="sk-SK" sz="24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0" y="2565400"/>
            <a:ext cx="2771775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>
                <a:latin typeface="Verdana" pitchFamily="34" charset="0"/>
              </a:rPr>
              <a:t>First </a:t>
            </a:r>
            <a:r>
              <a:rPr lang="ru-RU" altLang="sk-SK" sz="1800">
                <a:latin typeface="Verdana" pitchFamily="34" charset="0"/>
              </a:rPr>
              <a:t>President of the Republic of Tatarstan,1991-2010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994400"/>
            <a:ext cx="914400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sk-SK" smtClean="0">
                <a:solidFill>
                  <a:srgbClr val="10181C"/>
                </a:solidFill>
              </a:rPr>
              <a:t>Kazan SAU have prepared </a:t>
            </a:r>
            <a:r>
              <a:rPr lang="en-US" altLang="sk-SK" b="1" smtClean="0">
                <a:solidFill>
                  <a:srgbClr val="FC0416"/>
                </a:solidFill>
              </a:rPr>
              <a:t>36000 graduates </a:t>
            </a:r>
            <a:r>
              <a:rPr lang="en-US" altLang="sk-SK" smtClean="0">
                <a:solidFill>
                  <a:srgbClr val="FC0416"/>
                </a:solidFill>
              </a:rPr>
              <a:t>for agrarian sector</a:t>
            </a:r>
            <a:r>
              <a:rPr lang="en-US" altLang="sk-SK" smtClean="0">
                <a:solidFill>
                  <a:srgbClr val="10181C"/>
                </a:solidFill>
              </a:rPr>
              <a:t> </a:t>
            </a:r>
            <a:endParaRPr lang="ru-RU" altLang="sk-SK" smtClean="0">
              <a:solidFill>
                <a:srgbClr val="10181C"/>
              </a:solidFill>
            </a:endParaRPr>
          </a:p>
        </p:txBody>
      </p:sp>
      <p:sp>
        <p:nvSpPr>
          <p:cNvPr id="4105" name="Прямоугольник 6"/>
          <p:cNvSpPr>
            <a:spLocks noChangeArrowheads="1"/>
          </p:cNvSpPr>
          <p:nvPr/>
        </p:nvSpPr>
        <p:spPr bwMode="auto">
          <a:xfrm>
            <a:off x="5470525" y="5229225"/>
            <a:ext cx="3673475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sk-SK" sz="2000">
                <a:latin typeface="Verdana" pitchFamily="34" charset="0"/>
              </a:rPr>
              <a:t>President of the Republic of Tatarstan </a:t>
            </a:r>
            <a:r>
              <a:rPr lang="en-US" altLang="sk-SK" sz="2000">
                <a:latin typeface="Verdana" pitchFamily="34" charset="0"/>
              </a:rPr>
              <a:t>from 2010</a:t>
            </a:r>
            <a:endParaRPr lang="ru-RU" altLang="sk-SK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3284538"/>
            <a:ext cx="9036050" cy="720725"/>
          </a:xfrm>
          <a:solidFill>
            <a:schemeClr val="accent1"/>
          </a:solidFill>
        </p:spPr>
        <p:txBody>
          <a:bodyPr anchor="b"/>
          <a:lstStyle/>
          <a:p>
            <a:pPr eaLnBrk="1" hangingPunct="1">
              <a:defRPr/>
            </a:pPr>
            <a:r>
              <a:rPr lang="en-US" alt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 present Kazan State Agrarian University </a:t>
            </a:r>
            <a:br>
              <a:rPr lang="en-US" alt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a major scientific and educational centre</a:t>
            </a:r>
            <a:r>
              <a:rPr lang="en-US" altLang="sk-SK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altLang="sk-SK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sk-SK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3" name="Picture 6" descr="DSC01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05263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DSC02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3700463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IMG_06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30972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DSC09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3132138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538" y="0"/>
            <a:ext cx="4321175" cy="292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sk-SK" sz="1800" smtClean="0">
              <a:solidFill>
                <a:srgbClr val="10181C"/>
              </a:solidFill>
            </a:endParaRPr>
          </a:p>
          <a:p>
            <a:pPr algn="ctr" eaLnBrk="1" hangingPunct="1">
              <a:defRPr/>
            </a:pPr>
            <a:r>
              <a:rPr lang="en-US" altLang="sk-SK" sz="1800" smtClean="0">
                <a:solidFill>
                  <a:srgbClr val="10181C"/>
                </a:solidFill>
              </a:rPr>
              <a:t>Kazan SAU provides opportunities for all main stages of lifelong learning – pre-university training, </a:t>
            </a:r>
            <a:r>
              <a:rPr lang="en-US" altLang="sk-SK" sz="1800" smtClean="0">
                <a:solidFill>
                  <a:srgbClr val="FC0416"/>
                </a:solidFill>
              </a:rPr>
              <a:t>18 study programmes at bachelor</a:t>
            </a:r>
            <a:r>
              <a:rPr lang="en-US" altLang="sk-SK" sz="1800" smtClean="0">
                <a:solidFill>
                  <a:srgbClr val="10181C"/>
                </a:solidFill>
              </a:rPr>
              <a:t>  and </a:t>
            </a:r>
            <a:r>
              <a:rPr lang="en-US" altLang="sk-SK" sz="1800" smtClean="0">
                <a:solidFill>
                  <a:srgbClr val="FC0416"/>
                </a:solidFill>
              </a:rPr>
              <a:t>12 Master programmes</a:t>
            </a:r>
            <a:r>
              <a:rPr lang="en-US" altLang="sk-SK" sz="1800" smtClean="0">
                <a:solidFill>
                  <a:srgbClr val="10181C"/>
                </a:solidFill>
              </a:rPr>
              <a:t>, practical training, postgraduate studies </a:t>
            </a:r>
            <a:r>
              <a:rPr lang="en-US" altLang="sk-SK" sz="1800" smtClean="0">
                <a:solidFill>
                  <a:srgbClr val="FC0416"/>
                </a:solidFill>
              </a:rPr>
              <a:t>(PhD, Dr.Sc.),</a:t>
            </a:r>
            <a:r>
              <a:rPr lang="en-US" altLang="sk-SK" sz="1800" smtClean="0">
                <a:solidFill>
                  <a:srgbClr val="10181C"/>
                </a:solidFill>
              </a:rPr>
              <a:t> in-service and retraining programs, business educational programs (</a:t>
            </a:r>
            <a:r>
              <a:rPr lang="en-US" altLang="sk-SK" sz="1800" smtClean="0">
                <a:solidFill>
                  <a:srgbClr val="FC0416"/>
                </a:solidFill>
              </a:rPr>
              <a:t>MBA)</a:t>
            </a:r>
            <a:endParaRPr lang="ru-RU" altLang="sk-SK" sz="1800" smtClean="0">
              <a:solidFill>
                <a:srgbClr val="FC04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Каз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7755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96" name="Rectangle 116"/>
          <p:cNvSpPr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There are 2 Faculty and 2 Institutes 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at the Kazan State Agrarian University</a:t>
            </a:r>
            <a:endParaRPr lang="ru-RU" sz="2400" b="1" dirty="0">
              <a:latin typeface="Verdana" pitchFamily="34" charset="0"/>
              <a:cs typeface="+mn-cs"/>
            </a:endParaRP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1979613" y="1196975"/>
            <a:ext cx="1368425" cy="719138"/>
          </a:xfrm>
          <a:prstGeom prst="wedgeRectCallout">
            <a:avLst>
              <a:gd name="adj1" fmla="val -36773"/>
              <a:gd name="adj2" fmla="val 110926"/>
            </a:avLst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616075" y="2487613"/>
            <a:ext cx="2185988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sk-SK" sz="1800" b="1" smtClean="0"/>
              <a:t>Forestry and </a:t>
            </a:r>
          </a:p>
          <a:p>
            <a:pPr algn="ctr" eaLnBrk="1" hangingPunct="1">
              <a:defRPr/>
            </a:pPr>
            <a:r>
              <a:rPr lang="en-US" altLang="sk-SK" sz="1800" b="1" smtClean="0"/>
              <a:t>Ecology </a:t>
            </a:r>
            <a:r>
              <a:rPr lang="en-US" alt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Faculty</a:t>
            </a:r>
            <a:endParaRPr lang="ru-RU" altLang="sk-SK" sz="1200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4643438" y="3213100"/>
            <a:ext cx="1368425" cy="863600"/>
          </a:xfrm>
          <a:prstGeom prst="wedgeRectCallout">
            <a:avLst>
              <a:gd name="adj1" fmla="val -46866"/>
              <a:gd name="adj2" fmla="val 69852"/>
            </a:avLst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3390900" y="4287838"/>
            <a:ext cx="308292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1800" b="1">
                <a:latin typeface="Verdana" pitchFamily="34" charset="0"/>
              </a:rPr>
              <a:t>Institute of Economics</a:t>
            </a:r>
            <a:endParaRPr lang="ru-RU" altLang="sk-SK" sz="1200" b="1">
              <a:solidFill>
                <a:schemeClr val="accent2"/>
              </a:solidFill>
            </a:endParaRP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7019925" y="2708275"/>
            <a:ext cx="1223963" cy="1152525"/>
          </a:xfrm>
          <a:prstGeom prst="wedgeRectCallout">
            <a:avLst>
              <a:gd name="adj1" fmla="val -57005"/>
              <a:gd name="adj2" fmla="val -75343"/>
            </a:avLst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219700" y="1700213"/>
            <a:ext cx="3170238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1600" b="1"/>
              <a:t>Institute of  Farm Mexanization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1600" b="1"/>
              <a:t>and  Technical Service</a:t>
            </a:r>
            <a:endParaRPr lang="ru-RU" altLang="sk-SK" sz="1600" b="1">
              <a:solidFill>
                <a:schemeClr val="accent2"/>
              </a:solidFill>
            </a:endParaRPr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7019925" y="3933825"/>
            <a:ext cx="1223963" cy="863600"/>
          </a:xfrm>
          <a:prstGeom prst="wedgeRectCallout">
            <a:avLst>
              <a:gd name="adj1" fmla="val -52852"/>
              <a:gd name="adj2" fmla="val 79412"/>
            </a:avLst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5543550" y="5151438"/>
            <a:ext cx="26733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sk-SK" sz="1800" b="1" smtClean="0"/>
              <a:t>Agronomy </a:t>
            </a:r>
            <a:r>
              <a:rPr lang="en-US" alt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Faculty </a:t>
            </a:r>
            <a:r>
              <a:rPr lang="ru-RU" altLang="sk-SK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2"/>
          <p:cNvSpPr>
            <a:spLocks noChangeArrowheads="1"/>
          </p:cNvSpPr>
          <p:nvPr/>
        </p:nvSpPr>
        <p:spPr bwMode="auto">
          <a:xfrm>
            <a:off x="0" y="1125538"/>
            <a:ext cx="8964613" cy="5543550"/>
          </a:xfrm>
          <a:prstGeom prst="flowChartProcess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>
              <a:latin typeface="Verdana" pitchFamily="34" charset="0"/>
            </a:endParaRPr>
          </a:p>
        </p:txBody>
      </p:sp>
      <p:sp>
        <p:nvSpPr>
          <p:cNvPr id="3076" name="Заголовок 1"/>
          <p:cNvSpPr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Kazan State Agrarian University</a:t>
            </a:r>
            <a:endParaRPr lang="ru-RU" sz="28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грофа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61" y="1484784"/>
            <a:ext cx="2256027" cy="17281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lesfa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60" y="3861048"/>
            <a:ext cx="2211820" cy="166203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0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2253885" cy="169069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6" name="Picture 20" descr="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2258433" cy="165618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81" name="Rectangle 23"/>
          <p:cNvSpPr>
            <a:spLocks noChangeArrowheads="1"/>
          </p:cNvSpPr>
          <p:nvPr/>
        </p:nvSpPr>
        <p:spPr bwMode="auto">
          <a:xfrm>
            <a:off x="6732588" y="3152775"/>
            <a:ext cx="2232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sk-SK" sz="1800" b="1" smtClean="0">
                <a:latin typeface="Arial" charset="0"/>
              </a:rPr>
              <a:t>Agronomy </a:t>
            </a:r>
            <a:r>
              <a:rPr lang="en-US" altLang="sk-SK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Faculty</a:t>
            </a:r>
            <a:endParaRPr lang="ru-RU" altLang="sk-SK" sz="18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82" name="Rectangle 24"/>
          <p:cNvSpPr>
            <a:spLocks noChangeArrowheads="1"/>
          </p:cNvSpPr>
          <p:nvPr/>
        </p:nvSpPr>
        <p:spPr bwMode="auto">
          <a:xfrm>
            <a:off x="6588125" y="5445125"/>
            <a:ext cx="244792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Verdana" pitchFamily="34" charset="0"/>
                <a:cs typeface="+mn-cs"/>
              </a:rPr>
              <a:t>Forestry and </a:t>
            </a:r>
          </a:p>
          <a:p>
            <a:pPr algn="ctr">
              <a:defRPr/>
            </a:pPr>
            <a:r>
              <a:rPr lang="en-US" sz="2000" b="1" dirty="0">
                <a:latin typeface="Verdana" pitchFamily="34" charset="0"/>
                <a:cs typeface="+mn-cs"/>
              </a:rPr>
              <a:t>Ecology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Faculty</a:t>
            </a:r>
            <a:endParaRPr lang="en-US" sz="2000" b="1" dirty="0">
              <a:latin typeface="Verdana" pitchFamily="34" charset="0"/>
              <a:cs typeface="+mn-cs"/>
            </a:endParaRPr>
          </a:p>
        </p:txBody>
      </p:sp>
      <p:sp>
        <p:nvSpPr>
          <p:cNvPr id="7178" name="Rectangle 25"/>
          <p:cNvSpPr>
            <a:spLocks noChangeArrowheads="1"/>
          </p:cNvSpPr>
          <p:nvPr/>
        </p:nvSpPr>
        <p:spPr bwMode="auto">
          <a:xfrm>
            <a:off x="107950" y="5445125"/>
            <a:ext cx="255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2000" b="1"/>
              <a:t>Institute of  Farm Mexanization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2000" b="1"/>
              <a:t>and  Technical Service</a:t>
            </a:r>
          </a:p>
        </p:txBody>
      </p:sp>
      <p:sp>
        <p:nvSpPr>
          <p:cNvPr id="7179" name="Rectangle 27"/>
          <p:cNvSpPr>
            <a:spLocks noChangeArrowheads="1"/>
          </p:cNvSpPr>
          <p:nvPr/>
        </p:nvSpPr>
        <p:spPr bwMode="auto">
          <a:xfrm>
            <a:off x="179388" y="3141663"/>
            <a:ext cx="2339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2000" b="1">
                <a:latin typeface="Verdana" pitchFamily="34" charset="0"/>
              </a:rPr>
              <a:t>Institute of Economics</a:t>
            </a:r>
            <a:endParaRPr lang="ru-RU" altLang="sk-SK" sz="2000">
              <a:latin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57294" y="1517410"/>
            <a:ext cx="3863386" cy="4440915"/>
          </a:xfrm>
          <a:prstGeom prst="roundRect">
            <a:avLst>
              <a:gd name="adj" fmla="val 0"/>
            </a:avLst>
          </a:prstGeom>
          <a:solidFill>
            <a:srgbClr val="92D050">
              <a:alpha val="37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180000" anchor="ctr"/>
          <a:lstStyle/>
          <a:p>
            <a:pPr marL="185738" indent="-185738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schemeClr val="accent4"/>
                </a:solidFill>
              </a:rPr>
              <a:t>27 </a:t>
            </a:r>
            <a:r>
              <a:rPr lang="en-US" sz="2000" b="1" dirty="0">
                <a:solidFill>
                  <a:schemeClr val="accent4"/>
                </a:solidFill>
              </a:rPr>
              <a:t>academic departments</a:t>
            </a:r>
            <a:r>
              <a:rPr lang="ru-RU" sz="2000" b="1" dirty="0">
                <a:solidFill>
                  <a:schemeClr val="accent4"/>
                </a:solidFill>
              </a:rPr>
              <a:t>, </a:t>
            </a:r>
          </a:p>
          <a:p>
            <a:pPr marL="185738" indent="-185738" algn="just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4"/>
                </a:solidFill>
              </a:rPr>
              <a:t>5500 students</a:t>
            </a:r>
            <a:r>
              <a:rPr lang="ru-RU" sz="2000" b="1" dirty="0">
                <a:solidFill>
                  <a:schemeClr val="accent4"/>
                </a:solidFill>
              </a:rPr>
              <a:t>;</a:t>
            </a:r>
          </a:p>
          <a:p>
            <a:pPr marL="185738" indent="-185738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schemeClr val="accent4"/>
                </a:solidFill>
              </a:rPr>
              <a:t>43 </a:t>
            </a:r>
            <a:r>
              <a:rPr lang="en-US" sz="2000" b="1" dirty="0">
                <a:solidFill>
                  <a:schemeClr val="accent4"/>
                </a:solidFill>
              </a:rPr>
              <a:t>professors</a:t>
            </a:r>
            <a:r>
              <a:rPr lang="ru-RU" sz="2000" b="1" dirty="0">
                <a:solidFill>
                  <a:schemeClr val="accent4"/>
                </a:solidFill>
              </a:rPr>
              <a:t>;</a:t>
            </a:r>
          </a:p>
          <a:p>
            <a:pPr marL="185738" indent="-185738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4"/>
                </a:solidFill>
              </a:rPr>
              <a:t>130 PhD</a:t>
            </a:r>
            <a:r>
              <a:rPr lang="ru-RU" sz="2000" b="1" dirty="0">
                <a:solidFill>
                  <a:schemeClr val="accent4"/>
                </a:solidFill>
              </a:rPr>
              <a:t>;</a:t>
            </a:r>
          </a:p>
          <a:p>
            <a:pPr marL="185738" indent="-185738">
              <a:lnSpc>
                <a:spcPct val="12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schemeClr val="accent4"/>
                </a:solidFill>
              </a:rPr>
              <a:t>137 </a:t>
            </a:r>
            <a:r>
              <a:rPr lang="en-US" sz="2000" b="1" dirty="0">
                <a:solidFill>
                  <a:schemeClr val="accent4"/>
                </a:solidFill>
              </a:rPr>
              <a:t>post-graduates</a:t>
            </a:r>
            <a:r>
              <a:rPr lang="ru-RU" sz="2000" b="1" dirty="0">
                <a:solidFill>
                  <a:schemeClr val="accent4"/>
                </a:solidFill>
              </a:rPr>
              <a:t>.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sz="4000" smtClean="0"/>
              <a:t> Kazan SAU conducts training in the following specialties:</a:t>
            </a:r>
            <a:endParaRPr lang="ru-RU" altLang="sk-SK" sz="4000" smtClean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2015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2400" b="1" smtClean="0">
                <a:solidFill>
                  <a:srgbClr val="FC0416"/>
                </a:solidFill>
              </a:rPr>
              <a:t>Agronomy </a:t>
            </a:r>
            <a:r>
              <a:rPr lang="en-US" altLang="sk-SK" sz="2400" b="1" smtClean="0">
                <a:solidFill>
                  <a:srgbClr val="FC04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-  </a:t>
            </a:r>
            <a:r>
              <a:rPr lang="ru-RU" alt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Agronomy</a:t>
            </a:r>
            <a:r>
              <a:rPr lang="ru-RU" altLang="sk-SK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en-US" altLang="sk-SK" sz="1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-  </a:t>
            </a:r>
            <a:r>
              <a:rPr lang="ru-RU" alt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Plant Protection;</a:t>
            </a:r>
            <a:endParaRPr lang="en-US" altLang="sk-SK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- </a:t>
            </a:r>
            <a:r>
              <a:rPr lang="ru-RU" alt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agricultural chemistry and soil science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2400" b="1" smtClean="0">
                <a:solidFill>
                  <a:srgbClr val="FC0416"/>
                </a:solidFill>
              </a:rPr>
              <a:t>Forestry and Ecology </a:t>
            </a:r>
            <a:r>
              <a:rPr lang="en-US" altLang="sk-SK" sz="2400" b="1" smtClean="0">
                <a:solidFill>
                  <a:srgbClr val="FC04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</a:t>
            </a:r>
            <a:r>
              <a:rPr lang="en-US" altLang="sk-SK" sz="1800" b="1" smtClean="0">
                <a:solidFill>
                  <a:srgbClr val="FC04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sk-SK" sz="1800" b="1" smtClean="0">
              <a:solidFill>
                <a:srgbClr val="FC041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    - Park-Gardening and Landscaping,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sk-SK" sz="1800" smtClean="0"/>
              <a:t>    </a:t>
            </a:r>
            <a:r>
              <a:rPr lang="en-US" altLang="sk-SK" sz="1800" smtClean="0"/>
              <a:t>  </a:t>
            </a:r>
            <a:r>
              <a:rPr lang="ru-RU" altLang="sk-SK" sz="1800" smtClean="0"/>
              <a:t>- </a:t>
            </a:r>
            <a:r>
              <a:rPr lang="en-US" altLang="sk-SK" sz="1800" smtClean="0"/>
              <a:t>forest managment,</a:t>
            </a:r>
            <a:endParaRPr lang="en-US" altLang="sk-SK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2400" b="1" smtClean="0">
                <a:solidFill>
                  <a:srgbClr val="FC0416"/>
                </a:solidFill>
              </a:rPr>
              <a:t>Institute of  Farm Mexanization and  Technical Service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b="1" smtClean="0"/>
              <a:t>       </a:t>
            </a:r>
            <a:r>
              <a:rPr lang="en-US" altLang="sk-SK" sz="1800" smtClean="0"/>
              <a:t>- farm mechanization,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smtClean="0"/>
              <a:t>       -  agricultural engineering,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smtClean="0"/>
              <a:t>        - Electrification and Automation of Agriculture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smtClean="0"/>
              <a:t>        - technical services in the agricultural sector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2400" b="1" smtClean="0">
                <a:solidFill>
                  <a:srgbClr val="FC0416"/>
                </a:solidFill>
              </a:rPr>
              <a:t>Institute of Economics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sk-SK" sz="1800" smtClean="0"/>
              <a:t>            - </a:t>
            </a:r>
            <a:r>
              <a:rPr lang="ru-RU" altLang="sk-SK" sz="1800" smtClean="0"/>
              <a:t>Economics and Management in Agricultural Complex,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sk-SK" sz="1800" smtClean="0"/>
              <a:t>            - Accounting, analysis and audit,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sk-SK" sz="1800" smtClean="0"/>
              <a:t>              - Finance and credit.  </a:t>
            </a:r>
            <a:endParaRPr lang="en-US" altLang="sk-SK" sz="1800" b="1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sk-SK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6" name="Picture 8" descr="1 (1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76700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Диссертационный совет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151438"/>
            <a:ext cx="27368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DSC085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DSC075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10107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23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P10107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072063"/>
            <a:ext cx="2559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P10109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32131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619250" y="274638"/>
            <a:ext cx="67691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908175" y="188913"/>
            <a:ext cx="655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2400" b="1">
                <a:latin typeface="Verdana" pitchFamily="34" charset="0"/>
              </a:rPr>
              <a:t>Training and Demonstration Center</a:t>
            </a:r>
            <a:endParaRPr lang="ru-RU" altLang="sk-SK" sz="2400" b="1">
              <a:latin typeface="Verdana" pitchFamily="34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323850" y="1125538"/>
            <a:ext cx="42481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sk-SK" altLang="sk-SK" sz="2000">
              <a:latin typeface="Verdana" pitchFamily="34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395288" y="1125538"/>
            <a:ext cx="3910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sk-SK" sz="2000">
                <a:latin typeface="Verdana" pitchFamily="34" charset="0"/>
              </a:rPr>
              <a:t>about 100 units of the latest </a:t>
            </a:r>
          </a:p>
          <a:p>
            <a:pPr eaLnBrk="1" hangingPunct="1"/>
            <a:r>
              <a:rPr lang="en-US" altLang="sk-SK" sz="2000">
                <a:latin typeface="Verdana" pitchFamily="34" charset="0"/>
              </a:rPr>
              <a:t>agricultural machinery</a:t>
            </a:r>
            <a:endParaRPr lang="ru-RU" altLang="sk-SK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k-SK" sz="2000" b="1">
                <a:latin typeface="Verdana" pitchFamily="34" charset="0"/>
              </a:rPr>
              <a:t>Our partners - about 25 companies that produce agricultural machinery</a:t>
            </a:r>
            <a:endParaRPr lang="ru-RU" altLang="sk-SK" sz="2000" b="1">
              <a:latin typeface="Verdan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1692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http://www.damilk.net/images/buklet_obl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http://www.specserver.com/upload/20090611135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1663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Ассоциация Элитные cемена Татарста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11525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http://agro.tatarstan.ru/file/%D0%BB%D0%BE%D0%B3%D0%BE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00663"/>
            <a:ext cx="15113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5" descr="data:image/jpeg;base64,/9j/4AAQSkZJRgABAQAAAQABAAD/2wCEAAkGBg4GEREQBxIREhUWEhMXEBUQEhoWFxcVFR0YFxcWExgbGyYfGBovGRgWHy8gJicuLCwsGR89NjAqNSkrLCkBCQoKDgwOGQ8PFyokHyQsLDUyKjQwLSo2KSw1KSwpLzUpLSksKSwpLC0pLy8sLCkqLCkpKSkvKSkqLCwsKS0sKf/AABEIAKMBNQMBIgACEQEDEQH/xAAcAAEAAgIDAQAAAAAAAAAAAAAABgcEBQECAwj/xABNEAABAwIDBAUEDQkGBwEAAAABAAIDBBEFBiEHEjFBE1FhcZEiMmKBFCNCUlRyc4KSk6GxshUWFzRTdNHT4TM1lKLB0iSDo8Lj8PFj/8QAGgEBAAMBAQEAAAAAAAAAAAAAAAMEBQIBBv/EADARAAICAAQDBwMDBQAAAAAAAAABAgMEERIhEzFBFGFxgbHR8DNRoVJT4QUiMpHB/9oADAMBAAIRAxEAPwCLoiL6w+SCIiAIiIAiIgCIiAIiIAiIgCIiAIiIAiIgCIiAIiIAiIgCIiAIiIAiIgCIiAIiIAiIgOQi4CIAiIgCIiAIiIAiIgCIiAIiIAiIgCIiAIiIAiIgCIiAIiIAiIgCIiAIiIAiIgCIiAIiIAiIgARAiAIiIAiKT5MyPLmp2/ITHA02c+2rj72O/PrPAdvBcznGEdUnsdwrlZLTFbmgoMOnxR/R0Eb5XdTGk27T1DtKmWG7Iq2qF66SKD0dZHDvtZo9RKtHC8IpsAj6OgY2Ng1dbn1ue46k25kqGZj2sw0ZdHgbRM4adI+4jB9EDV/2DqJWZ2u26WVMfnoafZKaY53P56nH6G6X4RP4M/gtJmzZkMAgfU0k7ntYG7zHs8o3cGkhw0Asb8OR1Wmq9omK1ZN6gsHVExrQO423vtWHUZtxCsjfFU1Ej2PFntfZ1xpzIuOA4KaFWJTTlNfPIhstwzTUYPx+M1CJdFfM8IiIAiIgCIiAIiIAiIgCIiAIiIAiIgCIiAIiIAiIgCIiAIiIAiIgARAiAIiIDaZawF+ZKmOnh0B1kcPcxi287v1AHaQr9oKGPDI2Q0bQ1jGgMA5Afee3moPsgwgU9PLVP4yv3WfEj0/GXeAUqzRjTcCppZbjfLS2BvN8rtGNaOJN+Q5ArDxljtt4a6epu4OtVVcR9fQrvaZnN1dI+ioDaNhtO4Hz3jiz4oOh6yOzWE4dhk+LP6PD43yu6mC9r++PBo7SQp3lbZVJV2mzEXNB16IHy3X1vK73PcNe0La43n6hymw02XI43vbcWYLRMd6RGsjr8bHruQVchbGC4VC1P8eZUnVKx8W96V9upp8K2QTSeVjMzIm8S2LynW7XGzW+BWZJRZXwAgTu6d49N82vA7wZ7XfsKg2NZmrMwEnEZXOHJjfJjHcwaes3PatWpFTbP6k34LYhd9UNq4Lxe5NsyZww6aB0GXaRkRcbOkdBG2zeB3LXO8RYXNiO9QlEViutVrJFey2VjzkERFIRgC/BZH5Nn/Yy/Vu/gucN/toflY/xBXdnTNhylHHIyIS78m5Yv3LaF177pvwVW++VcoxjHNst0URsjKUpZJFIfk6f9jL9W7+C83U8jXBjmPDjwaWne9QtdWL+mh/wNv8AiD/KWoocwnM+MUtQ6MRXexu6H73mh2t7Dr6kVtu7nDJJfcOqltKE822uhFfydP8AsZfq3fwT8nT/ALGX6t38Fc+d87OygYAyES9KJDrJuW3Nz0TfzvsUZ/TQ/wCBt/xB/lKOGIunHVGvbxJZ4emEtMrN/AriSJ0JtK1zT1OBB8CupNuK2uZccdmepdP0e4XBjQxrt/UCwsbC5PVZWPgWWaPIdP7Mx7ddMACSRvbjjwjhHN3K/fwCmsv4cU5Ld9CCvD8STUX/AGrqVhFgdZON6GmqHDkWwPI8Q1Y09O+lO7Usex3vXtLT4EXU9rNsdS5//BU8TWX4SlznEd7SA0+oqRYHmih2hsdS4pEGyWJ3HG4IHuoX6EOHqI7RdRSvtgtU4bePIljRTN6YT38OZTi9YqSScXhY9wvYlrCRfq0C2+cMrvyrOY3Eujdd0DzxLep3pDQH1HnZWDsd/U5v3p/4IlJbiFCriR3IqsO528OWxUS7xQPnNoWuceJDWkm3qXEELqlzWQAuc5wa1o4lxNgB61cGH0tPswoTLWbrp3gb1jq+SxLY2n3o117z2Lq+7h5JLNvkjmini5tvJLmyoJYXQG0zXNPU4EHwK6E24rMxDEajH5jLVEySSOAAHWdGsYOQ1sArRwnL9Fs7pvZeNAPm0u628Q83tHADwPHyuepJA4eW38NLNZt9Ee1UcVvJ5RXVlYR4FWTAOipqlwPAtgeQe4hqxJoH0x3Z2uY7qe0tPgdVParbHVOfekp4WsvwkLnOI7wQAbdhUkwbMFBtIjdT4lCGyAE7jjcgcN+F9geYvwIvzCilfbBapw27nyJo4eqx6YT371zKbXpDTvqL9Ax7rcdxpdbvstrmvLb8r1BhkO80jeifbzmG419IWsf6qZ7GIj/xjz/+DR6ukJ+8Kay9Rq4kdyGuhyt4ctitpYnQG0zXNPU4EHwK6KytsGFBwp6yHn7U8jmDd8Z/H4hVquqbeLBSOb6uFNxO8ULpzaFrnHqaCT4BczU76e3Tsc2/DfaW37rqx9kmFtp2VFdU6AAxsJ5NbZ8h7dd0fNK420R60TuycH/pEf6qHtOd3CS8/LMm7NlRxW/LzyK1REVspgIgRAEREBd+BYjDlzCaWR4Nuhj3WM1dJLJqGMHNxeT/APAsrBcCklk9mY9Z1QQejYDdlM0+4i9K3nP58tOOlyK5mPimffejo6eONgINvZLm+2OIPNrN1oPpuU0rXujjkMXnBji3vANvtXztrcZOPVvf56n0lSUop9EtvnoVntHz29z3UWEvLWt0qJGGxLucbTyA5kcTccjeuOHBN4v1cSSdSTqSTxJRbtVUao6UYF1srZamERd4YX1LgyBrnuPmtYC5xPYBqVKRHRZ+H4BV4s1z8Pgkla02cWNuL9XaeHDhcKX5f2YOsZ80OEETRvFm+A6w49I/gxtuo319yumbdoDZGew8sgRQNG657Bul44FsY9y3t4ns51XfqlpqWf3fRe5aWHUI6rXl9l1fsQVzSwkO0INj3hcIitFUycN/toflY/xBWftk/Vqf5c/gcqww3+2h+Vj/ABBWftk/Vqf5c/gcqN/16/Mv0fQs8ip1u8kf3hSfKj7itIt3kj+8KT5UfcVat+nLwfoVKfqR8V6k/wBqWXavHnUpwuIy7gm37OaLb3R284j3p8FBv0fYt8Ff9OP/AHqw9omb6rKxphhwiPSCXf6Rpd5nR2tZwt5xUP8A0t4n72m+qd/MWfhnfwloSy/k0cSsPxXrbz/gx8i4C/8AKkcOIN3XQ70j2Gxs5gG7wNvOc0+pbXbDibpZ4aYX3WR9IRyLnktFx2NafpFeGz3GnYhiz5qzdD54pAd0WG8Nx1mi/UwrptdgdHXMe4aOp2bp7WueCPtHipN3iY6v0keywstH6iELKwvEX4PNFUQcY3h2nMDzh623HrWKuWROnIZELucQ1o6y7QDxWg0msmZ6bTzRb21qibV0Uc7bXjlaQba7knkkeO4fmrrsd/U5v3p/4Il7bT3tocMERPnPhY3t3fK+5hXjsd/U5v3p34IliLPsj8TbaXa14GHkTLMeV4X4jmEdG4NJYJBrGw6XLbX6Q8AONjbiSFBs1ZlkzTOZprtYPJhZfzGdvLePEn/QBWDlXOkedxLRZgZEHPB3AwFrXttqBvOJDx52h7uCgGbMsSZVnMUt3MdcwSEee3t9IXsR3HgQrdH1pcX/AC6eHd8/6U7/AKMeF/h18e82WzDD21+IMMmoijfKBy3hZjb+t9+8BbHa/iDpqqKC53Y4g63pvJBPb5LR4lY+yOUR17w73VO8N7w6N1vAHwXTaxTmGv3iNHwRuB7i5p+4L174vf7BbYR5fchqzsCxM4NUwTsNtyRpPxTo8fRJCwV6U1Ma17Io+L3tY3veQ0fer0kmmnyKEW001zLW2w0ImpYZmi5ZNu36myA3/wAzWLz2PtEdLVPP7axPY1jT/wByytrdR7HoWRj3c7B6mhzr+IHivLZsw0+FTvba5fO4adTQ3Xr81Yyb7Jk/ubeS7Xn3HOCRDOOBiHi9kRjGvCSHWO57QGX7HKo23fbdFyeAHWeSsLY3inRSzUzzo9gkYPSZ5LrdpaW/RXFLlMDHXREe1scaofFNnNA7BK4DuarVc1TZZF8uaKlkHfCuS58mbnMz25IwmGnjPluMbTY+cb9JMe42I+cF57ZYrwUztNJnDt8ppPh5P3KN7WcX/KFZ0UZu2CPd/wCY/wAp9vVuDvaVK9rcRkoIXaeTURk346skGnrIUEI6ZVSfOTb/AN5FictUbYrlFJf6zKiREWuYwCIEQBERAWnsbxBpiqac+cJBKO1rmhht3Fg+kFYy+eMu45Jl2ojqINd02e33zD5zfDh2gK/sNxGLFomT0Tt5j23afvB6iDcEciCsPHVOM9fRm7gbVKvR1RWWYtn0MVYd+U08U7/aH7gcxspuXQvFwW3OrTe3Lja/cbGJedWz6k/71ZlbRRYjG6KsY17HCzmuFwVEcawnGsKj3ct1HSxg+S2UMMzG6Wa17/Je0a+d5XaUrxVkkoqeT7/fI9swtUc5OGfh7ZmDSbI6OhG/i1RI8N1dbdiZb0jqbfOC5qs6YPlBpjy9EyV9rEw6N+fMbl3q3lX+OtxOck482qNjf25r90crt03R6lr6ahmrdKSKWTsjjc77grqw7ms7Z5/hFB4hQemqGT/JscwZsrMyuviD/JBu2NmjG+r3R7TcqR5SytDmjDagRRtbUMmPRy83ENa4MJ5Ns4i3DgeKxcB2X12KkOrh7GZzL9Xkeizl863cVbGB4JBl6FsFACGi5Jcbuc48XOPMqPE4iFcVCp7p9CbDYec5Odq2a6nzzLE6nc5kwLXNJa5p4hw0IPrXRTLanUUk9ZbDx7Y0WqnN81z9N0fGAuCe4cQVDVoVT1wUssszOthom4p55GThv9tD8rH+IKz9sn6tT/Ln8DlVUMpgc17LXa5rhfhdpuL+C3mZM7VWaWMjxBsIDH7zeia4G9iNbuOliobapSthNckTVWxjVOD5s0C3eSP7wpPlR9xWkWVhmIvwmaOemDS6N280PBIv2gEH7VPNaotL7EFclGab6NFm7VsEqsYdSfk6F8u6J9/cF7b3R2v4HwUC/MvE/gk30VvP0vYl7yl+rf8AzE/S9iXvKX6t/wDMVGqOIrgoJLYvWzw1s3NtkcYyrylURSTxuikYRIxrxbebcgjuNnN8VauYMKh2j0UcuGPaHt8qIu5OI8uKS1y3lftAOo41XmLMc+Z5WzV4jDmsDB0QIFgS7W7jrdxXnguP1WXnl+GSFhNt8WBa4DgHNOh568Rc2KlspnNRmtpoiruhW5Qazgz1qsq4hRu3JqWov6Ebng9zmAg+KmWQdns8MzarGmdG2M3ijdbec/k5w9yBxA43A4W1x4NsVWxtpoIHHraXNHhr960eO5/xDH2mOd7Y4zo5kI3Q4dTiSXEdl7HqXEu0WLS0l3+x1Hs1b1Jt93uZ20vNLMfnbFQneih3hvA+S95tct6wLWB56204yzY7+pzfvT/wRKolIcuZ5q8rxuioGwlrnl56VribkNbpZw0s0Lq3D508OB5TicruLM0EEzqdzXwktc1wc1w4hwNwR23VwYRX0+02idDiIDZmW37cWv8AczR9h6u8cNTTqzcHxibAZmz0BAe2/HVrgeLXDmP6cwpMRTxFmtpLkyLDXcJ5S3T5ozTHU5GrmmZvtkLw4cmyMNwd0+9c24vy15hWbmbBIdodJHNhT2l7QXQuPO/nRSe9N7dxHeq2zHnKozQ1oxCOnBabtfGxweAeLbl58k9XYFiYJmSry64uwyQtv5zSN5jvjNPPtFj2qKdNk1GfKa/JNXdXByhzg/wc1GVsQpXbktLUX9GJzge5zQQfUVOdn+QZqCUVmNDo9y5ijda97W3362AAvYcb66W1wYtsdW1tpYIC7rBc0fRufvWhx3PlfmBpjqXtZGfOjhbutPY4klxHZe3YvJLEWLS0l3+x7F4at602+4zNo2aW5iqGsoyDFDvNY4cHuNt5w626ADuJ5qX5Vd7FwGR+o9prHeBkAt4Ko1IafPFXTUZoImwiIxvYTuu37SXLjfftfyjyXVuHzrjXDo0c1YnKyVk+qZrcv4mcFqYJxp0cjS74h8l4+iXK964U+F9NXy8W04Dj6EZc8AdpLvXovnlb6tztW19KKKcs6MNY24ad8iO26HOvrwF9OS8xOHdsotefge4XEqqMk/LxNJV1Dqx0kk+rnuc559JxJP2lXBtBtU4QHjXSmcL8dS0ePlKnDqpFiWfKzFaX2HUNgEe7G27WuD7RlpbqXke5F9F3dU5yg49H7EdF0YRmpdV7kdREVoqgIgRAEREAUjyfnWbKj7C8kLjeSO+vxo+p32G3cRHEXM4RmtMlsdQnKD1Re59E4Lj9NmCPpMOeHj3Q4Oaep7eIP/oWwXzXS1clC8SUj3RvHBzCWnxHLsUvw3axiFHYVYinA4l7dx5+c3T/ACrIt/p8k84PM2Kv6hFr+9ZFyoqyZto09so9eyf/AMaxKzbHUyC1HTxRnre90n2ANUCwV36fyid46j9X4Zaz3iMEvIAGpJ0AHaq5zntQbGHQZecHO1D5x5reyL3x9LgOV+UDxvNNbmH+8ZXObyjb5LB80ce83K1SvUYBReqzfuKN+Pclpr27wTfU69d0RFpGYEREAREQBERAEREAREQBERAEREAREQBERAEREAREQBERAEREACIEQBERAFNdl2B0+NTTjEY2yNbG3dDxexcTr4D7VCkBtwUdsHODinl3klU1Cak1n3F9/mLhfwWHw/qn5i4X8Fh8P6qhd49Z8U3j1nxVHsVn7r+eZf7dD9tfPIvr8xcL+Cw+H9U/MXC/gsPh/VULvHrPim8es+Kdis/dfzzHboftr55F9fmLhfwWHw/qtbmbJeH01HVPpaaNr2wSOYWjUFrSQR4Kl949Z8Uues+K6jg5pp8R/PM8ljYNNcNfPI4REWgZoREQBERAEREAREQBERAEREAREQBERAEREAREQBERAEREAREQAIgRAEREAREQBERAEREAREQBERAEREAREQBERAEREAREQBERAEREAREQBERAEREAREQBERAEREACIEQBERAEREAREQBERAEREAREQBERAEREAREQBERAEREAREQBERAEREAREQBERAEREAREQBERAAiBEByQlkRD0WSyIh4LJZEQCyWREAslkRALJZEQCyWREAslkRALJZEQCyWREAslkRALJZEQCyWREAslkRALJZEQCyWREAslkRALJZEQCyWREByAiIh6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000">
              <a:latin typeface="Verdana" pitchFamily="34" charset="0"/>
            </a:endParaRPr>
          </a:p>
        </p:txBody>
      </p:sp>
      <p:pic>
        <p:nvPicPr>
          <p:cNvPr id="10249" name="Picture 17" descr="http://www.agroru.com/upload/iblock/cdb/cdb367338551d44af2ea57309ce9bd7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13668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1" descr="http://www.femaks.ru/index.files/image30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http://bzr56.ru/uploads/posts/2013-07/1373124381_kama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114617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http://www.agroru.com/upload/iblock/71e/71e0b5bb776433318ead503a7a8913b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1584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http://www.logobank.ru/images/ph/en/c/claa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907088"/>
            <a:ext cx="17272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P10109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341438"/>
            <a:ext cx="24479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7" descr="P10109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141663"/>
            <a:ext cx="24606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P10109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43500"/>
            <a:ext cx="2555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Безимени-5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8" y="4735810"/>
            <a:ext cx="3479051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519</Words>
  <Application>Microsoft Office PowerPoint</Application>
  <PresentationFormat>Prezentácia na obrazovke (4:3)</PresentationFormat>
  <Paragraphs>135</Paragraphs>
  <Slides>16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Verdana</vt:lpstr>
      <vt:lpstr>Times New Roman</vt:lpstr>
      <vt:lpstr>Calibri</vt:lpstr>
      <vt:lpstr>Оформление по умолчанию</vt:lpstr>
      <vt:lpstr>CorelDRAW X4 Graphic</vt:lpstr>
      <vt:lpstr>Kazan State Agrarian University</vt:lpstr>
      <vt:lpstr>Prezentácia programu PowerPoint</vt:lpstr>
      <vt:lpstr> </vt:lpstr>
      <vt:lpstr>At present Kazan State Agrarian University  is a major scientific and educational centre. </vt:lpstr>
      <vt:lpstr>Prezentácia programu PowerPoint</vt:lpstr>
      <vt:lpstr>Prezentácia programu PowerPoint</vt:lpstr>
      <vt:lpstr> Kazan SAU conducts training in the following specialties:</vt:lpstr>
      <vt:lpstr>Prezentácia programu PowerPoint</vt:lpstr>
      <vt:lpstr>Prezentácia programu PowerPoint</vt:lpstr>
      <vt:lpstr>Prezentácia programu PowerPoint</vt:lpstr>
      <vt:lpstr>Kazan SAU is accredited by the Ministry of Education and Sciences of the Russian Federation </vt:lpstr>
      <vt:lpstr>Kazan SAU successfully passed the international external institutional evaluation </vt:lpstr>
      <vt:lpstr>                 Development of Public Accreditation of Agricultural programmes in Russia “2013-2016”</vt:lpstr>
      <vt:lpstr>Agricultural Education Cluster</vt:lpstr>
      <vt:lpstr>Prezentácia programu PowerPoint</vt:lpstr>
      <vt:lpstr>Prezentácia programu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Windows User</cp:lastModifiedBy>
  <cp:revision>38</cp:revision>
  <dcterms:created xsi:type="dcterms:W3CDTF">2012-01-23T16:15:50Z</dcterms:created>
  <dcterms:modified xsi:type="dcterms:W3CDTF">2014-05-28T15:21:07Z</dcterms:modified>
</cp:coreProperties>
</file>